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44"/>
  </p:notesMasterIdLst>
  <p:sldIdLst>
    <p:sldId id="280" r:id="rId5"/>
    <p:sldId id="266" r:id="rId6"/>
    <p:sldId id="257" r:id="rId7"/>
    <p:sldId id="278" r:id="rId8"/>
    <p:sldId id="295" r:id="rId9"/>
    <p:sldId id="258" r:id="rId10"/>
    <p:sldId id="259" r:id="rId11"/>
    <p:sldId id="260" r:id="rId12"/>
    <p:sldId id="261" r:id="rId13"/>
    <p:sldId id="273" r:id="rId14"/>
    <p:sldId id="274" r:id="rId15"/>
    <p:sldId id="270" r:id="rId16"/>
    <p:sldId id="271" r:id="rId17"/>
    <p:sldId id="272" r:id="rId18"/>
    <p:sldId id="265" r:id="rId19"/>
    <p:sldId id="267" r:id="rId20"/>
    <p:sldId id="279" r:id="rId21"/>
    <p:sldId id="287" r:id="rId22"/>
    <p:sldId id="281" r:id="rId23"/>
    <p:sldId id="308" r:id="rId24"/>
    <p:sldId id="307" r:id="rId25"/>
    <p:sldId id="282" r:id="rId26"/>
    <p:sldId id="306" r:id="rId27"/>
    <p:sldId id="304" r:id="rId28"/>
    <p:sldId id="305" r:id="rId29"/>
    <p:sldId id="283" r:id="rId30"/>
    <p:sldId id="289" r:id="rId31"/>
    <p:sldId id="284" r:id="rId32"/>
    <p:sldId id="291" r:id="rId33"/>
    <p:sldId id="285" r:id="rId34"/>
    <p:sldId id="292" r:id="rId35"/>
    <p:sldId id="286" r:id="rId36"/>
    <p:sldId id="293" r:id="rId37"/>
    <p:sldId id="298" r:id="rId38"/>
    <p:sldId id="268" r:id="rId39"/>
    <p:sldId id="276" r:id="rId40"/>
    <p:sldId id="269" r:id="rId41"/>
    <p:sldId id="275" r:id="rId42"/>
    <p:sldId id="277" r:id="rId4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BDAEA"/>
    <a:srgbClr val="016981"/>
    <a:srgbClr val="135163"/>
    <a:srgbClr val="D9DCDB"/>
    <a:srgbClr val="F15B3F"/>
    <a:srgbClr val="A3A7A9"/>
    <a:srgbClr val="B3493F"/>
    <a:srgbClr val="6F9933"/>
    <a:srgbClr val="CEDF44"/>
    <a:srgbClr val="70A8B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C28F775-E9D4-15AA-94FA-1FDCD60E2045}" v="15" dt="2026-05-06T14:07:45.6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1442"/>
    <p:restoredTop sz="96301"/>
  </p:normalViewPr>
  <p:slideViewPr>
    <p:cSldViewPr snapToGrid="0">
      <p:cViewPr varScale="1">
        <p:scale>
          <a:sx n="111" d="100"/>
          <a:sy n="111" d="100"/>
        </p:scale>
        <p:origin x="22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theme" Target="theme/theme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tableStyles" Target="tableStyle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viewProps" Target="view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percentStack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Series 1</c:v>
                </c:pt>
              </c:strCache>
            </c:strRef>
          </c:tx>
          <c:spPr>
            <a:solidFill>
              <a:srgbClr val="016981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4"/>
                <c:pt idx="0">
                  <c:v>Data 1</c:v>
                </c:pt>
                <c:pt idx="1">
                  <c:v>Data 2</c:v>
                </c:pt>
                <c:pt idx="2">
                  <c:v>Data 3</c:v>
                </c:pt>
                <c:pt idx="3">
                  <c:v>Data 4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4.3</c:v>
                </c:pt>
                <c:pt idx="1">
                  <c:v>4.5</c:v>
                </c:pt>
                <c:pt idx="2">
                  <c:v>5.5</c:v>
                </c:pt>
                <c:pt idx="3">
                  <c:v>7.5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C17-3A47-AA9C-31786988CC86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Series 2</c:v>
                </c:pt>
              </c:strCache>
            </c:strRef>
          </c:tx>
          <c:spPr>
            <a:solidFill>
              <a:srgbClr val="F15B3F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4"/>
                <c:pt idx="0">
                  <c:v>Data 1</c:v>
                </c:pt>
                <c:pt idx="1">
                  <c:v>Data 2</c:v>
                </c:pt>
                <c:pt idx="2">
                  <c:v>Data 3</c:v>
                </c:pt>
                <c:pt idx="3">
                  <c:v>Data 4</c:v>
                </c:pt>
              </c:strCache>
            </c:strRef>
          </c:cat>
          <c:val>
            <c:numRef>
              <c:f>Sheet1!$C$2:$C$5</c:f>
              <c:numCache>
                <c:formatCode>General</c:formatCode>
                <c:ptCount val="4"/>
                <c:pt idx="0">
                  <c:v>2.4</c:v>
                </c:pt>
                <c:pt idx="1">
                  <c:v>3.4</c:v>
                </c:pt>
                <c:pt idx="2">
                  <c:v>1.8</c:v>
                </c:pt>
                <c:pt idx="3">
                  <c:v>5.8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8C17-3A47-AA9C-31786988CC86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Series 3</c:v>
                </c:pt>
              </c:strCache>
            </c:strRef>
          </c:tx>
          <c:spPr>
            <a:solidFill>
              <a:srgbClr val="9BDAEA"/>
            </a:solidFill>
            <a:ln>
              <a:solidFill>
                <a:srgbClr val="9BDAEA"/>
              </a:solidFill>
            </a:ln>
            <a:effectLst/>
          </c:spPr>
          <c:invertIfNegative val="0"/>
          <c:cat>
            <c:strRef>
              <c:f>Sheet1!$A$2:$A$5</c:f>
              <c:strCache>
                <c:ptCount val="4"/>
                <c:pt idx="0">
                  <c:v>Data 1</c:v>
                </c:pt>
                <c:pt idx="1">
                  <c:v>Data 2</c:v>
                </c:pt>
                <c:pt idx="2">
                  <c:v>Data 3</c:v>
                </c:pt>
                <c:pt idx="3">
                  <c:v>Data 4</c:v>
                </c:pt>
              </c:strCache>
            </c:strRef>
          </c:cat>
          <c:val>
            <c:numRef>
              <c:f>Sheet1!$D$2:$D$5</c:f>
              <c:numCache>
                <c:formatCode>General</c:formatCode>
                <c:ptCount val="4"/>
                <c:pt idx="0">
                  <c:v>4</c:v>
                </c:pt>
                <c:pt idx="1">
                  <c:v>3</c:v>
                </c:pt>
                <c:pt idx="2">
                  <c:v>3</c:v>
                </c:pt>
                <c:pt idx="3">
                  <c:v>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8C17-3A47-AA9C-31786988CC8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1562530080"/>
        <c:axId val="1671109776"/>
      </c:barChart>
      <c:catAx>
        <c:axId val="156253008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671109776"/>
        <c:crosses val="autoZero"/>
        <c:auto val="1"/>
        <c:lblAlgn val="ctr"/>
        <c:lblOffset val="100"/>
        <c:noMultiLvlLbl val="0"/>
      </c:catAx>
      <c:valAx>
        <c:axId val="16711097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56253008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TH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696957-C0AF-8847-9281-753770269B55}" type="datetimeFigureOut">
              <a:rPr lang="en-TH" smtClean="0"/>
              <a:t>05/14/2026</a:t>
            </a:fld>
            <a:endParaRPr lang="en-TH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TH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TH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TH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4682AB-4ECA-E64E-8207-B4A6432B321B}" type="slidenum">
              <a:rPr lang="en-TH" smtClean="0"/>
              <a:t>‹#›</a:t>
            </a:fld>
            <a:endParaRPr lang="en-TH"/>
          </a:p>
        </p:txBody>
      </p:sp>
    </p:spTree>
    <p:extLst>
      <p:ext uri="{BB962C8B-B14F-4D97-AF65-F5344CB8AC3E}">
        <p14:creationId xmlns:p14="http://schemas.microsoft.com/office/powerpoint/2010/main" val="28293400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15C12D-13B6-A3FB-8EED-A58214BAE5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E2E1444-BDCC-949F-6664-D5BC6A02644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852CB58-37AA-CC6F-752B-56A6CA86862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TH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0C0CE3-159D-A529-28D0-076A6FDC383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4682AB-4ECA-E64E-8207-B4A6432B321B}" type="slidenum">
              <a:rPr lang="en-TH" smtClean="0"/>
              <a:t>12</a:t>
            </a:fld>
            <a:endParaRPr lang="en-TH"/>
          </a:p>
        </p:txBody>
      </p:sp>
    </p:spTree>
    <p:extLst>
      <p:ext uri="{BB962C8B-B14F-4D97-AF65-F5344CB8AC3E}">
        <p14:creationId xmlns:p14="http://schemas.microsoft.com/office/powerpoint/2010/main" val="12158748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981291-1567-ABE7-E4F8-EDC16A8B64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22DD24A-9DA8-1482-A4D3-3EBD6466827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FBC8080-1B5D-5EAA-E1AB-8875E69BE97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TH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936048-42ED-A45E-E53A-97BD44914A9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4682AB-4ECA-E64E-8207-B4A6432B321B}" type="slidenum">
              <a:rPr lang="en-TH" smtClean="0"/>
              <a:t>13</a:t>
            </a:fld>
            <a:endParaRPr lang="en-TH"/>
          </a:p>
        </p:txBody>
      </p:sp>
    </p:spTree>
    <p:extLst>
      <p:ext uri="{BB962C8B-B14F-4D97-AF65-F5344CB8AC3E}">
        <p14:creationId xmlns:p14="http://schemas.microsoft.com/office/powerpoint/2010/main" val="333198299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AA197A-CEAC-2DDD-BB05-3F490CE225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8FDE2C7-FB05-6B4E-3052-7930B0CE194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480EFB2-6EBF-FE1F-141B-E22F7E55712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TH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786A96-FBDF-BEC3-DAC9-A240BB7AC9E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4682AB-4ECA-E64E-8207-B4A6432B321B}" type="slidenum">
              <a:rPr lang="en-TH" smtClean="0"/>
              <a:t>14</a:t>
            </a:fld>
            <a:endParaRPr lang="en-TH"/>
          </a:p>
        </p:txBody>
      </p:sp>
    </p:spTree>
    <p:extLst>
      <p:ext uri="{BB962C8B-B14F-4D97-AF65-F5344CB8AC3E}">
        <p14:creationId xmlns:p14="http://schemas.microsoft.com/office/powerpoint/2010/main" val="25041414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jp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6.png"/><Relationship Id="rId4" Type="http://schemas.openxmlformats.org/officeDocument/2006/relationships/image" Target="../media/image2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.png"/><Relationship Id="rId4" Type="http://schemas.openxmlformats.org/officeDocument/2006/relationships/image" Target="../media/image9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pn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EC047302-81AA-4FD8-D93D-342CAAC09A59}"/>
              </a:ext>
            </a:extLst>
          </p:cNvPr>
          <p:cNvSpPr txBox="1"/>
          <p:nvPr userDrawn="1"/>
        </p:nvSpPr>
        <p:spPr>
          <a:xfrm>
            <a:off x="3480079" y="2882760"/>
            <a:ext cx="52318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4000" b="1" dirty="0">
                <a:solidFill>
                  <a:srgbClr val="01698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Title Slide Options</a:t>
            </a:r>
            <a:endParaRPr lang="en-NZ" sz="4000" b="1" dirty="0">
              <a:solidFill>
                <a:srgbClr val="01698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59FED31-DE19-C93E-C57B-BC5A1AB8CF2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8313" y="6342579"/>
            <a:ext cx="12217400" cy="515421"/>
          </a:xfrm>
          <a:prstGeom prst="rect">
            <a:avLst/>
          </a:prstGeom>
        </p:spPr>
      </p:pic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A2CBB880-C367-33BA-2539-A484370D24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18104" y="6409626"/>
            <a:ext cx="2743200" cy="365125"/>
          </a:xfrm>
        </p:spPr>
        <p:txBody>
          <a:bodyPr/>
          <a:lstStyle>
            <a:lvl1pPr>
              <a:defRPr b="1" i="0">
                <a:latin typeface="Arial Black" panose="020B0604020202020204" pitchFamily="34" charset="0"/>
                <a:cs typeface="Arial Black" panose="020B0604020202020204" pitchFamily="34" charset="0"/>
              </a:defRPr>
            </a:lvl1pPr>
          </a:lstStyle>
          <a:p>
            <a:fld id="{4EDB8E34-10FC-234E-86CC-3C0A840AE771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C9A3D40-CDF0-912D-2E97-445D0AA71595}"/>
              </a:ext>
            </a:extLst>
          </p:cNvPr>
          <p:cNvSpPr/>
          <p:nvPr userDrawn="1"/>
        </p:nvSpPr>
        <p:spPr>
          <a:xfrm>
            <a:off x="0" y="0"/>
            <a:ext cx="7350826" cy="6858000"/>
          </a:xfrm>
          <a:prstGeom prst="rect">
            <a:avLst/>
          </a:prstGeom>
          <a:solidFill>
            <a:srgbClr val="01698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H"/>
          </a:p>
        </p:txBody>
      </p:sp>
      <p:pic>
        <p:nvPicPr>
          <p:cNvPr id="12" name="Picture 11" descr="A white lighthouse with stripes&#10;&#10;AI-generated content may be incorrect.">
            <a:extLst>
              <a:ext uri="{FF2B5EF4-FFF2-40B4-BE49-F238E27FC236}">
                <a16:creationId xmlns:a16="http://schemas.microsoft.com/office/drawing/2014/main" id="{F1998CE2-9B5C-2E80-A867-EB466A81C7FA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alphaModFix amt="15000"/>
          </a:blip>
          <a:srcRect l="13446" t="15764" r="13243" b="12358"/>
          <a:stretch>
            <a:fillRect/>
          </a:stretch>
        </p:blipFill>
        <p:spPr>
          <a:xfrm>
            <a:off x="-16857" y="-14288"/>
            <a:ext cx="12225713" cy="6872288"/>
          </a:xfrm>
          <a:prstGeom prst="rect">
            <a:avLst/>
          </a:prstGeom>
          <a:effectLst>
            <a:reflection stA="57000" endPos="0" dist="50800" dir="5400000" sy="-100000" algn="bl" rotWithShape="0"/>
          </a:effec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2AB0E07-3953-C44A-7BD1-E3534879939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 l="4501" r="48457"/>
          <a:stretch>
            <a:fillRect/>
          </a:stretch>
        </p:blipFill>
        <p:spPr>
          <a:xfrm>
            <a:off x="7350826" y="14288"/>
            <a:ext cx="4841173" cy="685800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6D986CDE-780F-D32A-465A-50290F7624DD}"/>
              </a:ext>
            </a:extLst>
          </p:cNvPr>
          <p:cNvSpPr txBox="1"/>
          <p:nvPr userDrawn="1"/>
        </p:nvSpPr>
        <p:spPr>
          <a:xfrm>
            <a:off x="612353" y="2513428"/>
            <a:ext cx="563161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 TITLE, THAT CAN</a:t>
            </a:r>
            <a:b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 SHORT OR LONG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12E24C9-0929-1CAE-636F-3CFAE7906482}"/>
              </a:ext>
            </a:extLst>
          </p:cNvPr>
          <p:cNvSpPr txBox="1"/>
          <p:nvPr userDrawn="1"/>
        </p:nvSpPr>
        <p:spPr>
          <a:xfrm>
            <a:off x="612354" y="3906836"/>
            <a:ext cx="50192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rgbClr val="9BDAEA"/>
                </a:solidFill>
                <a:effectLst>
                  <a:outerShdw blurRad="50800" dist="38100" dir="2700000" algn="tl" rotWithShape="0">
                    <a:prstClr val="black">
                      <a:alpha val="21143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SUBTITLE SUBTITLE</a:t>
            </a:r>
          </a:p>
        </p:txBody>
      </p:sp>
      <p:pic>
        <p:nvPicPr>
          <p:cNvPr id="16" name="Picture 15" descr="A close-up of a sign&#10;&#10;AI-generated content may be incorrect.">
            <a:extLst>
              <a:ext uri="{FF2B5EF4-FFF2-40B4-BE49-F238E27FC236}">
                <a16:creationId xmlns:a16="http://schemas.microsoft.com/office/drawing/2014/main" id="{3FFFA86B-2005-34DB-4011-63D2B5382FF2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712503" y="1202158"/>
            <a:ext cx="2274618" cy="70037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7F24DC85-B29B-7124-98F6-FF517151476D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612354" y="4863024"/>
            <a:ext cx="840372" cy="12269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54975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84068B1-6A27-E248-70C8-51CB29D9DB57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9BDAE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135163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79E85D6-67C3-AA2A-AD5F-968792401552}"/>
              </a:ext>
            </a:extLst>
          </p:cNvPr>
          <p:cNvSpPr txBox="1"/>
          <p:nvPr userDrawn="1"/>
        </p:nvSpPr>
        <p:spPr>
          <a:xfrm>
            <a:off x="551543" y="968306"/>
            <a:ext cx="28995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>
                <a:solidFill>
                  <a:srgbClr val="01698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AGENDA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423288D-24E1-9DED-0044-6C371CA477C0}"/>
              </a:ext>
            </a:extLst>
          </p:cNvPr>
          <p:cNvSpPr/>
          <p:nvPr userDrawn="1"/>
        </p:nvSpPr>
        <p:spPr>
          <a:xfrm>
            <a:off x="3805084" y="790246"/>
            <a:ext cx="117987" cy="5079612"/>
          </a:xfrm>
          <a:prstGeom prst="rect">
            <a:avLst/>
          </a:prstGeom>
          <a:solidFill>
            <a:srgbClr val="F15B3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B2FE1D2-3346-3543-09C8-A30CBC9B2633}"/>
              </a:ext>
            </a:extLst>
          </p:cNvPr>
          <p:cNvSpPr txBox="1"/>
          <p:nvPr userDrawn="1"/>
        </p:nvSpPr>
        <p:spPr>
          <a:xfrm>
            <a:off x="4433412" y="1799303"/>
            <a:ext cx="454250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sz="2800" b="1" dirty="0">
                <a:solidFill>
                  <a:srgbClr val="01698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Agenda 1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b="1" dirty="0">
                <a:solidFill>
                  <a:srgbClr val="01698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Topic #2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b="1" dirty="0">
                <a:solidFill>
                  <a:srgbClr val="01698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Further content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b="1" dirty="0">
                <a:solidFill>
                  <a:srgbClr val="01698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Statistics and charts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b="1" dirty="0">
                <a:solidFill>
                  <a:srgbClr val="01698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Inspirational video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b="1" dirty="0">
                <a:solidFill>
                  <a:srgbClr val="01698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Employability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2BEAF0F-C811-6CB3-799A-372EF2E404D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8313" y="6342579"/>
            <a:ext cx="12217400" cy="515421"/>
          </a:xfrm>
          <a:prstGeom prst="rect">
            <a:avLst/>
          </a:prstGeom>
        </p:spPr>
      </p:pic>
      <p:pic>
        <p:nvPicPr>
          <p:cNvPr id="12" name="Picture 11" descr="Blue text on a black background&#10;&#10;AI-generated content may be incorrect.">
            <a:extLst>
              <a:ext uri="{FF2B5EF4-FFF2-40B4-BE49-F238E27FC236}">
                <a16:creationId xmlns:a16="http://schemas.microsoft.com/office/drawing/2014/main" id="{6841573C-81D9-A8F6-5B97-64107E5CEBD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669053" y="382442"/>
            <a:ext cx="2263065" cy="6968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31521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B81B1F3B-AE46-A5C7-A1E0-999428C9FA22}"/>
              </a:ext>
            </a:extLst>
          </p:cNvPr>
          <p:cNvSpPr txBox="1"/>
          <p:nvPr userDrawn="1"/>
        </p:nvSpPr>
        <p:spPr>
          <a:xfrm>
            <a:off x="551543" y="420914"/>
            <a:ext cx="3875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Chapter slide</a:t>
            </a:r>
          </a:p>
        </p:txBody>
      </p:sp>
      <p:pic>
        <p:nvPicPr>
          <p:cNvPr id="8" name="Picture 7" descr="A blue sky with no clouds&#10;&#10;AI-generated content may be incorrect.">
            <a:extLst>
              <a:ext uri="{FF2B5EF4-FFF2-40B4-BE49-F238E27FC236}">
                <a16:creationId xmlns:a16="http://schemas.microsoft.com/office/drawing/2014/main" id="{E8316280-E40F-BB6E-6045-D19E995D85A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17400" cy="687228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A09EDE4-4FFF-4482-7855-07772BC4B5D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-8313" y="6342579"/>
            <a:ext cx="12217400" cy="515421"/>
          </a:xfrm>
          <a:prstGeom prst="rect">
            <a:avLst/>
          </a:prstGeom>
        </p:spPr>
      </p:pic>
      <p:pic>
        <p:nvPicPr>
          <p:cNvPr id="10" name="Picture 9" descr="A white lighthouse with stripes&#10;&#10;AI-generated content may be incorrect.">
            <a:extLst>
              <a:ext uri="{FF2B5EF4-FFF2-40B4-BE49-F238E27FC236}">
                <a16:creationId xmlns:a16="http://schemas.microsoft.com/office/drawing/2014/main" id="{D5DF7A07-0D78-1948-F81F-CB9C2D514D5E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alphaModFix amt="35000"/>
          </a:blip>
          <a:srcRect l="-1" t="8903" r="20283" b="12938"/>
          <a:stretch>
            <a:fillRect/>
          </a:stretch>
        </p:blipFill>
        <p:spPr>
          <a:xfrm>
            <a:off x="-16627" y="-14289"/>
            <a:ext cx="12225713" cy="6872288"/>
          </a:xfrm>
          <a:prstGeom prst="rect">
            <a:avLst/>
          </a:prstGeom>
        </p:spPr>
      </p:pic>
      <p:pic>
        <p:nvPicPr>
          <p:cNvPr id="11" name="Picture 10" descr="Blue text on a black background&#10;&#10;AI-generated content may be incorrect.">
            <a:extLst>
              <a:ext uri="{FF2B5EF4-FFF2-40B4-BE49-F238E27FC236}">
                <a16:creationId xmlns:a16="http://schemas.microsoft.com/office/drawing/2014/main" id="{BB7F7422-7C37-498D-DF58-9D3C6650733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9669053" y="382442"/>
            <a:ext cx="2263065" cy="69682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F472B2C-4B34-5DBE-568C-B98E8687D3A5}"/>
              </a:ext>
            </a:extLst>
          </p:cNvPr>
          <p:cNvSpPr txBox="1"/>
          <p:nvPr userDrawn="1"/>
        </p:nvSpPr>
        <p:spPr>
          <a:xfrm>
            <a:off x="801512" y="2668326"/>
            <a:ext cx="50192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rgbClr val="00677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01 CHAPTER TITLE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C4B3393-35DE-1CCF-1CB2-82E439C3CF22}"/>
              </a:ext>
            </a:extLst>
          </p:cNvPr>
          <p:cNvSpPr/>
          <p:nvPr userDrawn="1"/>
        </p:nvSpPr>
        <p:spPr>
          <a:xfrm>
            <a:off x="896112" y="3328945"/>
            <a:ext cx="4237676" cy="129728"/>
          </a:xfrm>
          <a:prstGeom prst="rect">
            <a:avLst/>
          </a:prstGeom>
          <a:solidFill>
            <a:srgbClr val="F15B3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TH" sz="5400" dirty="0"/>
              <a:t>       </a:t>
            </a:r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36BEE5A7-1D0F-89D7-9B57-F7B5C3EAE884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018104" y="6409626"/>
            <a:ext cx="2743200" cy="365125"/>
          </a:xfrm>
        </p:spPr>
        <p:txBody>
          <a:bodyPr/>
          <a:lstStyle>
            <a:lvl1pPr>
              <a:defRPr b="1" i="0">
                <a:latin typeface="Arial Black" panose="020B0604020202020204" pitchFamily="34" charset="0"/>
                <a:cs typeface="Arial Black" panose="020B0604020202020204" pitchFamily="34" charset="0"/>
              </a:defRPr>
            </a:lvl1pPr>
          </a:lstStyle>
          <a:p>
            <a:fld id="{4EDB8E34-10FC-234E-86CC-3C0A840AE771}" type="slidenum">
              <a:rPr lang="en-US" smtClean="0">
                <a:solidFill>
                  <a:srgbClr val="016981"/>
                </a:solidFill>
              </a:rPr>
              <a:pPr/>
              <a:t>‹#›</a:t>
            </a:fld>
            <a:endParaRPr lang="en-US" dirty="0">
              <a:solidFill>
                <a:srgbClr val="01698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52537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blue background with white spots&#10;&#10;AI-generated content may be incorrect.">
            <a:extLst>
              <a:ext uri="{FF2B5EF4-FFF2-40B4-BE49-F238E27FC236}">
                <a16:creationId xmlns:a16="http://schemas.microsoft.com/office/drawing/2014/main" id="{8DF83624-00D6-641F-A2ED-308A4EF92C7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2192001" cy="6858001"/>
          </a:xfrm>
          <a:prstGeom prst="rect">
            <a:avLst/>
          </a:prstGeom>
        </p:spPr>
      </p:pic>
      <p:pic>
        <p:nvPicPr>
          <p:cNvPr id="9" name="Picture 8" descr="A close-up of a sign&#10;&#10;AI-generated content may be incorrect.">
            <a:extLst>
              <a:ext uri="{FF2B5EF4-FFF2-40B4-BE49-F238E27FC236}">
                <a16:creationId xmlns:a16="http://schemas.microsoft.com/office/drawing/2014/main" id="{30575FA4-087C-8022-667F-C037904CB05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654623" y="347268"/>
            <a:ext cx="2274618" cy="70037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10429E5-EA23-C454-8BB9-4DA1D39F7D5B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342578"/>
            <a:ext cx="12217400" cy="515421"/>
          </a:xfrm>
          <a:prstGeom prst="rect">
            <a:avLst/>
          </a:prstGeom>
        </p:spPr>
      </p:pic>
      <p:pic>
        <p:nvPicPr>
          <p:cNvPr id="11" name="Picture 10" descr="A white lighthouse with stripes&#10;&#10;AI-generated content may be incorrect.">
            <a:extLst>
              <a:ext uri="{FF2B5EF4-FFF2-40B4-BE49-F238E27FC236}">
                <a16:creationId xmlns:a16="http://schemas.microsoft.com/office/drawing/2014/main" id="{25E2CF5E-211B-1A56-E14C-0F5EDBC2E3A9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alphaModFix amt="10000"/>
          </a:blip>
          <a:srcRect l="-1" t="8903" r="20283" b="12938"/>
          <a:stretch>
            <a:fillRect/>
          </a:stretch>
        </p:blipFill>
        <p:spPr>
          <a:xfrm>
            <a:off x="0" y="0"/>
            <a:ext cx="12225713" cy="6872288"/>
          </a:xfrm>
          <a:prstGeom prst="rect">
            <a:avLst/>
          </a:prstGeom>
        </p:spPr>
      </p:pic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F4FFD82F-5436-358D-F458-FA00EB9BD993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018104" y="6409626"/>
            <a:ext cx="2743200" cy="365125"/>
          </a:xfrm>
        </p:spPr>
        <p:txBody>
          <a:bodyPr/>
          <a:lstStyle>
            <a:lvl1pPr>
              <a:defRPr b="1" i="0">
                <a:latin typeface="Arial Black" panose="020B0604020202020204" pitchFamily="34" charset="0"/>
                <a:cs typeface="Arial Black" panose="020B0604020202020204" pitchFamily="34" charset="0"/>
              </a:defRPr>
            </a:lvl1pPr>
          </a:lstStyle>
          <a:p>
            <a:fld id="{4EDB8E34-10FC-234E-86CC-3C0A840AE771}" type="slidenum">
              <a:rPr lang="en-US" smtClean="0">
                <a:solidFill>
                  <a:schemeClr val="bg1"/>
                </a:solidFill>
              </a:rPr>
              <a:pPr/>
              <a:t>‹#›</a:t>
            </a:fld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A6C71B6-C968-C617-D869-3A3798BA65C3}"/>
              </a:ext>
            </a:extLst>
          </p:cNvPr>
          <p:cNvSpPr txBox="1"/>
          <p:nvPr userDrawn="1"/>
        </p:nvSpPr>
        <p:spPr>
          <a:xfrm>
            <a:off x="801512" y="2668326"/>
            <a:ext cx="50192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01 CHAPTER TITLE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764012B-C0A1-ED2E-8535-FE45CC1B7D64}"/>
              </a:ext>
            </a:extLst>
          </p:cNvPr>
          <p:cNvSpPr/>
          <p:nvPr userDrawn="1"/>
        </p:nvSpPr>
        <p:spPr>
          <a:xfrm>
            <a:off x="896112" y="3328945"/>
            <a:ext cx="4237676" cy="129728"/>
          </a:xfrm>
          <a:prstGeom prst="rect">
            <a:avLst/>
          </a:prstGeom>
          <a:solidFill>
            <a:srgbClr val="9BDAE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TH" sz="5400" dirty="0"/>
              <a:t>       </a:t>
            </a:r>
          </a:p>
        </p:txBody>
      </p:sp>
    </p:spTree>
    <p:extLst>
      <p:ext uri="{BB962C8B-B14F-4D97-AF65-F5344CB8AC3E}">
        <p14:creationId xmlns:p14="http://schemas.microsoft.com/office/powerpoint/2010/main" val="32603251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id="{E520BA76-9ADF-78A0-D9DE-64CBF593514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8313" y="6342579"/>
            <a:ext cx="12217400" cy="515421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0E03E0EF-CE6E-1A40-7EA7-6C61DC9AE430}"/>
              </a:ext>
            </a:extLst>
          </p:cNvPr>
          <p:cNvSpPr/>
          <p:nvPr userDrawn="1"/>
        </p:nvSpPr>
        <p:spPr>
          <a:xfrm>
            <a:off x="0" y="1567543"/>
            <a:ext cx="8425543" cy="4068147"/>
          </a:xfrm>
          <a:prstGeom prst="rect">
            <a:avLst/>
          </a:prstGeom>
          <a:solidFill>
            <a:srgbClr val="9ADAEA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H"/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8D5FDC8B-A374-EBD2-ACF6-A8A9C64D79F4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725513" y="329273"/>
            <a:ext cx="7412038" cy="1325563"/>
          </a:xfrm>
        </p:spPr>
        <p:txBody>
          <a:bodyPr>
            <a:normAutofit/>
          </a:bodyPr>
          <a:lstStyle/>
          <a:p>
            <a:r>
              <a:rPr lang="en-US" sz="3600" b="1" dirty="0">
                <a:solidFill>
                  <a:srgbClr val="01698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Content with header</a:t>
            </a:r>
            <a:endParaRPr lang="en-TH" sz="3600" b="1" dirty="0">
              <a:solidFill>
                <a:srgbClr val="01698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Google Shape;574;p34">
            <a:extLst>
              <a:ext uri="{FF2B5EF4-FFF2-40B4-BE49-F238E27FC236}">
                <a16:creationId xmlns:a16="http://schemas.microsoft.com/office/drawing/2014/main" id="{93790412-27C5-805E-9E8C-37329808C8B9}"/>
              </a:ext>
            </a:extLst>
          </p:cNvPr>
          <p:cNvSpPr txBox="1"/>
          <p:nvPr userDrawn="1"/>
        </p:nvSpPr>
        <p:spPr>
          <a:xfrm>
            <a:off x="725513" y="1346515"/>
            <a:ext cx="8034861" cy="467705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75" tIns="0" rIns="0" bIns="0" anchor="ctr" anchorCtr="0">
            <a:noAutofit/>
          </a:bodyPr>
          <a:lstStyle/>
          <a:p>
            <a:pPr marL="213750" marR="0" lvl="0" indent="-285750" algn="l" rtl="0">
              <a:lnSpc>
                <a:spcPts val="134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ts val="1700"/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dk1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International work with the Red Cross and other organizations</a:t>
            </a:r>
            <a:endParaRPr sz="1700" dirty="0">
              <a:solidFill>
                <a:schemeClr val="dk1"/>
              </a:solidFill>
              <a:latin typeface="Arial" panose="020B0604020202020204" pitchFamily="34" charset="0"/>
              <a:ea typeface="Montserrat"/>
              <a:cs typeface="Arial" panose="020B0604020202020204" pitchFamily="34" charset="0"/>
              <a:sym typeface="Montserrat"/>
            </a:endParaRPr>
          </a:p>
          <a:p>
            <a:pPr marL="213750" marR="0" lvl="0" indent="-285750" algn="l" rtl="0">
              <a:lnSpc>
                <a:spcPts val="1340"/>
              </a:lnSpc>
              <a:spcBef>
                <a:spcPts val="1500"/>
              </a:spcBef>
              <a:spcAft>
                <a:spcPts val="0"/>
              </a:spcAft>
              <a:buClr>
                <a:schemeClr val="tx1"/>
              </a:buClr>
              <a:buSzPts val="1700"/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dk1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Vice President of major healthcare provider</a:t>
            </a:r>
            <a:endParaRPr sz="1700" dirty="0">
              <a:solidFill>
                <a:schemeClr val="dk1"/>
              </a:solidFill>
              <a:latin typeface="Arial" panose="020B0604020202020204" pitchFamily="34" charset="0"/>
              <a:ea typeface="Montserrat"/>
              <a:cs typeface="Arial" panose="020B0604020202020204" pitchFamily="34" charset="0"/>
              <a:sym typeface="Montserrat"/>
            </a:endParaRPr>
          </a:p>
          <a:p>
            <a:pPr marL="213750" marR="0" lvl="0" indent="-285750" algn="l" rtl="0">
              <a:lnSpc>
                <a:spcPts val="1340"/>
              </a:lnSpc>
              <a:spcBef>
                <a:spcPts val="1500"/>
              </a:spcBef>
              <a:spcAft>
                <a:spcPts val="0"/>
              </a:spcAft>
              <a:buClr>
                <a:schemeClr val="tx1"/>
              </a:buClr>
              <a:buSzPts val="1700"/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dk1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Successful owner of multi-location practices</a:t>
            </a:r>
            <a:endParaRPr sz="1700" dirty="0">
              <a:solidFill>
                <a:schemeClr val="dk1"/>
              </a:solidFill>
              <a:latin typeface="Arial" panose="020B0604020202020204" pitchFamily="34" charset="0"/>
              <a:ea typeface="Montserrat"/>
              <a:cs typeface="Arial" panose="020B0604020202020204" pitchFamily="34" charset="0"/>
              <a:sym typeface="Montserrat"/>
            </a:endParaRPr>
          </a:p>
          <a:p>
            <a:pPr marL="213750" marR="0" lvl="0" indent="-285750" algn="l" rtl="0">
              <a:lnSpc>
                <a:spcPts val="1340"/>
              </a:lnSpc>
              <a:spcBef>
                <a:spcPts val="1500"/>
              </a:spcBef>
              <a:spcAft>
                <a:spcPts val="0"/>
              </a:spcAft>
              <a:buClr>
                <a:schemeClr val="tx1"/>
              </a:buClr>
              <a:buSzPts val="1700"/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dk1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Dean of Rehabilitation Sciences </a:t>
            </a:r>
            <a:endParaRPr sz="1700" dirty="0">
              <a:solidFill>
                <a:schemeClr val="dk1"/>
              </a:solidFill>
              <a:latin typeface="Arial" panose="020B0604020202020204" pitchFamily="34" charset="0"/>
              <a:ea typeface="Montserrat"/>
              <a:cs typeface="Arial" panose="020B0604020202020204" pitchFamily="34" charset="0"/>
              <a:sym typeface="Montserrat"/>
            </a:endParaRPr>
          </a:p>
          <a:p>
            <a:pPr marL="213750" marR="0" lvl="0" indent="-285750" algn="l" rtl="0">
              <a:lnSpc>
                <a:spcPts val="1340"/>
              </a:lnSpc>
              <a:spcBef>
                <a:spcPts val="1500"/>
              </a:spcBef>
              <a:spcAft>
                <a:spcPts val="0"/>
              </a:spcAft>
              <a:buClr>
                <a:schemeClr val="tx1"/>
              </a:buClr>
              <a:buSzPts val="1700"/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dk1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Faculty, program directors and leaders in higher education</a:t>
            </a:r>
            <a:endParaRPr sz="1700" dirty="0">
              <a:solidFill>
                <a:schemeClr val="dk1"/>
              </a:solidFill>
              <a:latin typeface="Arial" panose="020B0604020202020204" pitchFamily="34" charset="0"/>
              <a:ea typeface="Montserrat"/>
              <a:cs typeface="Arial" panose="020B0604020202020204" pitchFamily="34" charset="0"/>
              <a:sym typeface="Montserrat"/>
            </a:endParaRPr>
          </a:p>
          <a:p>
            <a:pPr marL="213750" marR="0" lvl="0" indent="-285750" algn="l" rtl="0">
              <a:lnSpc>
                <a:spcPts val="1340"/>
              </a:lnSpc>
              <a:spcBef>
                <a:spcPts val="1500"/>
              </a:spcBef>
              <a:spcAft>
                <a:spcPts val="0"/>
              </a:spcAft>
              <a:buClr>
                <a:schemeClr val="tx1"/>
              </a:buClr>
              <a:buSzPts val="1700"/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dk1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Independent PT clinic owners</a:t>
            </a:r>
            <a:endParaRPr sz="1700" dirty="0">
              <a:solidFill>
                <a:schemeClr val="dk1"/>
              </a:solidFill>
              <a:latin typeface="Arial" panose="020B0604020202020204" pitchFamily="34" charset="0"/>
              <a:ea typeface="Montserrat"/>
              <a:cs typeface="Arial" panose="020B0604020202020204" pitchFamily="34" charset="0"/>
              <a:sym typeface="Montserrat"/>
            </a:endParaRPr>
          </a:p>
          <a:p>
            <a:pPr marL="213750" marR="0" lvl="0" indent="-285750" algn="l" rtl="0">
              <a:lnSpc>
                <a:spcPts val="1340"/>
              </a:lnSpc>
              <a:spcBef>
                <a:spcPts val="1500"/>
              </a:spcBef>
              <a:spcAft>
                <a:spcPts val="0"/>
              </a:spcAft>
              <a:buClr>
                <a:schemeClr val="tx1"/>
              </a:buClr>
              <a:buSzPts val="1700"/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dk1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PT clinical and rehabilitation services directors</a:t>
            </a:r>
            <a:endParaRPr sz="1700" dirty="0">
              <a:solidFill>
                <a:schemeClr val="dk1"/>
              </a:solidFill>
              <a:latin typeface="Arial" panose="020B0604020202020204" pitchFamily="34" charset="0"/>
              <a:ea typeface="Montserrat"/>
              <a:cs typeface="Arial" panose="020B0604020202020204" pitchFamily="34" charset="0"/>
              <a:sym typeface="Montserrat"/>
            </a:endParaRPr>
          </a:p>
          <a:p>
            <a:pPr marL="213750" marR="0" lvl="0" indent="-285750" algn="l" rtl="0">
              <a:lnSpc>
                <a:spcPts val="1340"/>
              </a:lnSpc>
              <a:spcBef>
                <a:spcPts val="1500"/>
              </a:spcBef>
              <a:spcAft>
                <a:spcPts val="0"/>
              </a:spcAft>
              <a:buClr>
                <a:schemeClr val="tx1"/>
              </a:buClr>
              <a:buSzPts val="1700"/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dk1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Professional sports team therapists</a:t>
            </a:r>
            <a:endParaRPr sz="1700" dirty="0">
              <a:solidFill>
                <a:schemeClr val="dk1"/>
              </a:solidFill>
              <a:latin typeface="Arial" panose="020B0604020202020204" pitchFamily="34" charset="0"/>
              <a:ea typeface="Montserrat"/>
              <a:cs typeface="Arial" panose="020B0604020202020204" pitchFamily="34" charset="0"/>
              <a:sym typeface="Montserrat"/>
            </a:endParaRPr>
          </a:p>
          <a:p>
            <a:pPr marL="213750" marR="0" lvl="0" indent="-285750" algn="l" rtl="0">
              <a:lnSpc>
                <a:spcPts val="1340"/>
              </a:lnSpc>
              <a:spcBef>
                <a:spcPts val="1500"/>
              </a:spcBef>
              <a:spcAft>
                <a:spcPts val="0"/>
              </a:spcAft>
              <a:buClr>
                <a:schemeClr val="tx1"/>
              </a:buClr>
              <a:buSzPts val="1700"/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dk1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Published researchers</a:t>
            </a:r>
            <a:endParaRPr sz="1700" dirty="0">
              <a:solidFill>
                <a:schemeClr val="dk1"/>
              </a:solidFill>
              <a:latin typeface="Arial" panose="020B0604020202020204" pitchFamily="34" charset="0"/>
              <a:ea typeface="Montserrat"/>
              <a:cs typeface="Arial" panose="020B0604020202020204" pitchFamily="34" charset="0"/>
              <a:sym typeface="Montserrat"/>
            </a:endParaRPr>
          </a:p>
          <a:p>
            <a:pPr marL="213750" marR="0" lvl="0" indent="-285750" algn="l" rtl="0">
              <a:lnSpc>
                <a:spcPts val="1340"/>
              </a:lnSpc>
              <a:spcBef>
                <a:spcPts val="1500"/>
              </a:spcBef>
              <a:spcAft>
                <a:spcPts val="0"/>
              </a:spcAft>
              <a:buClr>
                <a:schemeClr val="tx1"/>
              </a:buClr>
              <a:buSzPts val="1700"/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dk1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National continuing education providers</a:t>
            </a:r>
            <a:endParaRPr sz="1700" dirty="0">
              <a:solidFill>
                <a:schemeClr val="dk1"/>
              </a:solidFill>
              <a:latin typeface="Arial" panose="020B0604020202020204" pitchFamily="34" charset="0"/>
              <a:ea typeface="Montserrat"/>
              <a:cs typeface="Arial" panose="020B0604020202020204" pitchFamily="34" charset="0"/>
              <a:sym typeface="Montserrat"/>
            </a:endParaRP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B3BF6619-ECBB-986C-C38F-A586D6C09A3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 l="11268" r="14776"/>
          <a:stretch>
            <a:fillRect/>
          </a:stretch>
        </p:blipFill>
        <p:spPr>
          <a:xfrm>
            <a:off x="8362165" y="1567543"/>
            <a:ext cx="3829835" cy="4068147"/>
          </a:xfrm>
          <a:prstGeom prst="rect">
            <a:avLst/>
          </a:prstGeom>
        </p:spPr>
      </p:pic>
      <p:pic>
        <p:nvPicPr>
          <p:cNvPr id="22" name="Picture 21" descr="Blue text on a black background&#10;&#10;AI-generated content may be incorrect.">
            <a:extLst>
              <a:ext uri="{FF2B5EF4-FFF2-40B4-BE49-F238E27FC236}">
                <a16:creationId xmlns:a16="http://schemas.microsoft.com/office/drawing/2014/main" id="{7B19D8FD-CAC4-7C1B-2AC5-B99BB3FE3FB8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9669053" y="382442"/>
            <a:ext cx="2263065" cy="696820"/>
          </a:xfrm>
          <a:prstGeom prst="rect">
            <a:avLst/>
          </a:prstGeom>
        </p:spPr>
      </p:pic>
      <p:sp>
        <p:nvSpPr>
          <p:cNvPr id="23" name="Slide Number Placeholder 5">
            <a:extLst>
              <a:ext uri="{FF2B5EF4-FFF2-40B4-BE49-F238E27FC236}">
                <a16:creationId xmlns:a16="http://schemas.microsoft.com/office/drawing/2014/main" id="{5722404C-4F13-B956-8F6C-FC5F88CD18D5}"/>
              </a:ext>
            </a:extLst>
          </p:cNvPr>
          <p:cNvSpPr txBox="1">
            <a:spLocks/>
          </p:cNvSpPr>
          <p:nvPr userDrawn="1"/>
        </p:nvSpPr>
        <p:spPr>
          <a:xfrm>
            <a:off x="9018104" y="640962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b="1" i="0" kern="1200">
                <a:solidFill>
                  <a:schemeClr val="tx1">
                    <a:tint val="82000"/>
                  </a:schemeClr>
                </a:solidFill>
                <a:latin typeface="Arial Black" panose="020B0604020202020204" pitchFamily="34" charset="0"/>
                <a:ea typeface="+mn-ea"/>
                <a:cs typeface="Arial Black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EDB8E34-10FC-234E-86CC-3C0A840AE771}" type="slidenum">
              <a:rPr lang="en-US" smtClean="0">
                <a:solidFill>
                  <a:srgbClr val="016981"/>
                </a:solidFill>
              </a:rPr>
              <a:pPr/>
              <a:t>‹#›</a:t>
            </a:fld>
            <a:endParaRPr lang="en-US" dirty="0">
              <a:solidFill>
                <a:srgbClr val="01698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24573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23">
            <a:extLst>
              <a:ext uri="{FF2B5EF4-FFF2-40B4-BE49-F238E27FC236}">
                <a16:creationId xmlns:a16="http://schemas.microsoft.com/office/drawing/2014/main" id="{5F6968BB-2470-CFFC-8737-81195E0138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8313" y="6342579"/>
            <a:ext cx="12217400" cy="515421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816B9D77-8E93-D78B-ABE0-BA1C71E588CB}"/>
              </a:ext>
            </a:extLst>
          </p:cNvPr>
          <p:cNvSpPr/>
          <p:nvPr userDrawn="1"/>
        </p:nvSpPr>
        <p:spPr>
          <a:xfrm>
            <a:off x="4528970" y="1253330"/>
            <a:ext cx="4572000" cy="4663376"/>
          </a:xfrm>
          <a:prstGeom prst="rect">
            <a:avLst/>
          </a:prstGeom>
          <a:solidFill>
            <a:srgbClr val="9ADAEA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H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92B7A5E2-B194-2E35-3BD0-AAD165947A22}"/>
              </a:ext>
            </a:extLst>
          </p:cNvPr>
          <p:cNvSpPr/>
          <p:nvPr userDrawn="1"/>
        </p:nvSpPr>
        <p:spPr>
          <a:xfrm>
            <a:off x="1" y="1253330"/>
            <a:ext cx="4572000" cy="4663376"/>
          </a:xfrm>
          <a:prstGeom prst="rect">
            <a:avLst/>
          </a:prstGeom>
          <a:solidFill>
            <a:srgbClr val="9ADAE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H"/>
          </a:p>
        </p:txBody>
      </p:sp>
      <p:sp>
        <p:nvSpPr>
          <p:cNvPr id="27" name="Title 1">
            <a:extLst>
              <a:ext uri="{FF2B5EF4-FFF2-40B4-BE49-F238E27FC236}">
                <a16:creationId xmlns:a16="http://schemas.microsoft.com/office/drawing/2014/main" id="{9D9E43A8-504F-8DFF-8A37-90088DB7FD07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597050" y="264099"/>
            <a:ext cx="7412038" cy="685800"/>
          </a:xfrm>
        </p:spPr>
        <p:txBody>
          <a:bodyPr>
            <a:normAutofit/>
          </a:bodyPr>
          <a:lstStyle/>
          <a:p>
            <a:r>
              <a:rPr lang="en-US" sz="3600" b="1" dirty="0">
                <a:solidFill>
                  <a:srgbClr val="01698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Two Column Content</a:t>
            </a:r>
            <a:endParaRPr lang="en-TH" sz="3600" b="1" dirty="0">
              <a:solidFill>
                <a:srgbClr val="01698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C8612CB7-3075-0427-CE54-84C6EB5D78BB}"/>
              </a:ext>
            </a:extLst>
          </p:cNvPr>
          <p:cNvSpPr txBox="1"/>
          <p:nvPr userDrawn="1"/>
        </p:nvSpPr>
        <p:spPr>
          <a:xfrm>
            <a:off x="597050" y="1506453"/>
            <a:ext cx="3721469" cy="37394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thaiDist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TH" sz="1600" b="1" dirty="0">
                <a:latin typeface="Arial" panose="020B0604020202020204" pitchFamily="34" charset="0"/>
                <a:cs typeface="Arial" panose="020B0604020202020204" pitchFamily="34" charset="0"/>
              </a:rPr>
              <a:t>6 Leveling </a:t>
            </a:r>
            <a:r>
              <a:rPr lang="en-TH" sz="1600" b="1">
                <a:latin typeface="Arial" panose="020B0604020202020204" pitchFamily="34" charset="0"/>
                <a:cs typeface="Arial" panose="020B0604020202020204" pitchFamily="34" charset="0"/>
              </a:rPr>
              <a:t>Courses Offered</a:t>
            </a:r>
            <a:endParaRPr lang="en-TH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 algn="thaiDist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TH" sz="1600" dirty="0">
                <a:latin typeface="Arial" panose="020B0604020202020204" pitchFamily="34" charset="0"/>
                <a:cs typeface="Arial" panose="020B0604020202020204" pitchFamily="34" charset="0"/>
              </a:rPr>
              <a:t>Introduction to Communication Sciences and Disorders (includes opportunity to complete 25 hours of guided </a:t>
            </a:r>
            <a:r>
              <a:rPr lang="en-TH" sz="1600">
                <a:latin typeface="Arial" panose="020B0604020202020204" pitchFamily="34" charset="0"/>
                <a:cs typeface="Arial" panose="020B0604020202020204" pitchFamily="34" charset="0"/>
              </a:rPr>
              <a:t>observation)</a:t>
            </a:r>
            <a:endParaRPr lang="en-TH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 algn="thaiDist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TH" sz="1600" dirty="0">
                <a:latin typeface="Arial" panose="020B0604020202020204" pitchFamily="34" charset="0"/>
                <a:cs typeface="Arial" panose="020B0604020202020204" pitchFamily="34" charset="0"/>
              </a:rPr>
              <a:t>Speech Anatomy </a:t>
            </a:r>
            <a:r>
              <a:rPr lang="en-TH" sz="1600">
                <a:latin typeface="Arial" panose="020B0604020202020204" pitchFamily="34" charset="0"/>
                <a:cs typeface="Arial" panose="020B0604020202020204" pitchFamily="34" charset="0"/>
              </a:rPr>
              <a:t>&amp; Physiology</a:t>
            </a:r>
            <a:endParaRPr lang="en-TH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 algn="thaiDist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TH" sz="1600" dirty="0"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  <a:r>
              <a:rPr lang="en-TH" sz="1600">
                <a:latin typeface="Arial" panose="020B0604020202020204" pitchFamily="34" charset="0"/>
                <a:cs typeface="Arial" panose="020B0604020202020204" pitchFamily="34" charset="0"/>
              </a:rPr>
              <a:t>to Audiology</a:t>
            </a:r>
            <a:endParaRPr lang="en-TH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 algn="thaiDist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TH" sz="1600">
                <a:latin typeface="Arial" panose="020B0604020202020204" pitchFamily="34" charset="0"/>
                <a:cs typeface="Arial" panose="020B0604020202020204" pitchFamily="34" charset="0"/>
              </a:rPr>
              <a:t>Aural Rehabilitation</a:t>
            </a:r>
            <a:endParaRPr lang="en-TH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 algn="thaiDist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TH" sz="1600">
                <a:latin typeface="Arial" panose="020B0604020202020204" pitchFamily="34" charset="0"/>
                <a:cs typeface="Arial" panose="020B0604020202020204" pitchFamily="34" charset="0"/>
              </a:rPr>
              <a:t>Phonetics</a:t>
            </a:r>
            <a:endParaRPr lang="en-TH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 algn="thaiDist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TH" sz="1600" dirty="0">
                <a:latin typeface="Arial" panose="020B0604020202020204" pitchFamily="34" charset="0"/>
                <a:cs typeface="Arial" panose="020B0604020202020204" pitchFamily="34" charset="0"/>
              </a:rPr>
              <a:t>Normal Speech and Language Development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C1B38F0F-95F0-2F65-0B0B-12F155F35C12}"/>
              </a:ext>
            </a:extLst>
          </p:cNvPr>
          <p:cNvSpPr txBox="1"/>
          <p:nvPr userDrawn="1"/>
        </p:nvSpPr>
        <p:spPr>
          <a:xfrm>
            <a:off x="4701092" y="1506453"/>
            <a:ext cx="3361764" cy="30162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thaiDist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TH" sz="1600" b="1" dirty="0">
                <a:latin typeface="Arial" panose="020B0604020202020204" pitchFamily="34" charset="0"/>
                <a:cs typeface="Arial" panose="020B0604020202020204" pitchFamily="34" charset="0"/>
              </a:rPr>
              <a:t>Asynchronous classes</a:t>
            </a:r>
            <a:r>
              <a:rPr lang="en-TH" sz="1600" dirty="0">
                <a:latin typeface="Arial" panose="020B0604020202020204" pitchFamily="34" charset="0"/>
                <a:cs typeface="Arial" panose="020B0604020202020204" pitchFamily="34" charset="0"/>
              </a:rPr>
              <a:t> – no set </a:t>
            </a:r>
            <a:r>
              <a:rPr lang="en-TH" sz="1600">
                <a:latin typeface="Arial" panose="020B0604020202020204" pitchFamily="34" charset="0"/>
                <a:cs typeface="Arial" panose="020B0604020202020204" pitchFamily="34" charset="0"/>
              </a:rPr>
              <a:t>meeting times</a:t>
            </a:r>
            <a:endParaRPr lang="en-TH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thaiDist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TH" sz="1600" b="1" dirty="0">
                <a:latin typeface="Arial" panose="020B0604020202020204" pitchFamily="34" charset="0"/>
                <a:cs typeface="Arial" panose="020B0604020202020204" pitchFamily="34" charset="0"/>
              </a:rPr>
              <a:t>Assigned faculty </a:t>
            </a:r>
            <a:r>
              <a:rPr lang="en-TH" sz="1600" dirty="0">
                <a:latin typeface="Arial" panose="020B0604020202020204" pitchFamily="34" charset="0"/>
                <a:cs typeface="Arial" panose="020B0604020202020204" pitchFamily="34" charset="0"/>
              </a:rPr>
              <a:t>&amp; open </a:t>
            </a:r>
            <a:r>
              <a:rPr lang="en-TH" sz="1600">
                <a:latin typeface="Arial" panose="020B0604020202020204" pitchFamily="34" charset="0"/>
                <a:cs typeface="Arial" panose="020B0604020202020204" pitchFamily="34" charset="0"/>
              </a:rPr>
              <a:t>office hours</a:t>
            </a:r>
            <a:endParaRPr lang="en-TH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thaiDist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TH" sz="1600" b="1">
                <a:latin typeface="Arial" panose="020B0604020202020204" pitchFamily="34" charset="0"/>
                <a:cs typeface="Arial" panose="020B0604020202020204" pitchFamily="34" charset="0"/>
              </a:rPr>
              <a:t>Affordable</a:t>
            </a:r>
            <a:r>
              <a:rPr lang="en-TH" sz="1600">
                <a:latin typeface="Arial" panose="020B0604020202020204" pitchFamily="34" charset="0"/>
                <a:cs typeface="Arial" panose="020B0604020202020204" pitchFamily="34" charset="0"/>
              </a:rPr>
              <a:t> Cost</a:t>
            </a:r>
            <a:endParaRPr lang="en-TH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thaiDist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TH" sz="1600" dirty="0">
                <a:latin typeface="Arial" panose="020B0604020202020204" pitchFamily="34" charset="0"/>
                <a:cs typeface="Arial" panose="020B0604020202020204" pitchFamily="34" charset="0"/>
              </a:rPr>
              <a:t>Bachelor’s degree </a:t>
            </a:r>
            <a:r>
              <a:rPr lang="en-TH" sz="1600">
                <a:latin typeface="Arial" panose="020B0604020202020204" pitchFamily="34" charset="0"/>
                <a:cs typeface="Arial" panose="020B0604020202020204" pitchFamily="34" charset="0"/>
              </a:rPr>
              <a:t>required </a:t>
            </a:r>
            <a:endParaRPr lang="en-TH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thaiDist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TH" sz="1600" b="1" dirty="0">
                <a:latin typeface="Arial" panose="020B0604020202020204" pitchFamily="34" charset="0"/>
                <a:cs typeface="Arial" panose="020B0604020202020204" pitchFamily="34" charset="0"/>
              </a:rPr>
              <a:t>Complete no-cost application on USAHS website </a:t>
            </a:r>
            <a:r>
              <a:rPr lang="en-TH" sz="1600" dirty="0">
                <a:latin typeface="Arial" panose="020B0604020202020204" pitchFamily="34" charset="0"/>
                <a:cs typeface="Arial" panose="020B0604020202020204" pitchFamily="34" charset="0"/>
              </a:rPr>
              <a:t>&amp; meet with an Enrollment Advisor to determine plan</a:t>
            </a:r>
          </a:p>
        </p:txBody>
      </p:sp>
      <p:pic>
        <p:nvPicPr>
          <p:cNvPr id="30" name="Picture 29" descr="A group of women in blue shirts&#10;&#10;AI-generated content may be incorrect.">
            <a:extLst>
              <a:ext uri="{FF2B5EF4-FFF2-40B4-BE49-F238E27FC236}">
                <a16:creationId xmlns:a16="http://schemas.microsoft.com/office/drawing/2014/main" id="{1FFED361-E597-0B0B-706A-6845A070830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 l="2712" r="43748"/>
          <a:stretch>
            <a:fillRect/>
          </a:stretch>
        </p:blipFill>
        <p:spPr>
          <a:xfrm>
            <a:off x="8445429" y="1253330"/>
            <a:ext cx="3746572" cy="4663376"/>
          </a:xfrm>
          <a:prstGeom prst="rect">
            <a:avLst/>
          </a:prstGeom>
        </p:spPr>
      </p:pic>
      <p:pic>
        <p:nvPicPr>
          <p:cNvPr id="31" name="Picture 30" descr="Blue text on a black background&#10;&#10;AI-generated content may be incorrect.">
            <a:extLst>
              <a:ext uri="{FF2B5EF4-FFF2-40B4-BE49-F238E27FC236}">
                <a16:creationId xmlns:a16="http://schemas.microsoft.com/office/drawing/2014/main" id="{3FB00665-B1E8-F15F-CF96-3E3C0C22EEF3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9669053" y="382442"/>
            <a:ext cx="2263065" cy="696820"/>
          </a:xfrm>
          <a:prstGeom prst="rect">
            <a:avLst/>
          </a:prstGeom>
        </p:spPr>
      </p:pic>
      <p:sp>
        <p:nvSpPr>
          <p:cNvPr id="32" name="Slide Number Placeholder 5">
            <a:extLst>
              <a:ext uri="{FF2B5EF4-FFF2-40B4-BE49-F238E27FC236}">
                <a16:creationId xmlns:a16="http://schemas.microsoft.com/office/drawing/2014/main" id="{DC484718-7267-7ACA-A5E4-C7777DE79E69}"/>
              </a:ext>
            </a:extLst>
          </p:cNvPr>
          <p:cNvSpPr txBox="1">
            <a:spLocks/>
          </p:cNvSpPr>
          <p:nvPr userDrawn="1"/>
        </p:nvSpPr>
        <p:spPr>
          <a:xfrm>
            <a:off x="9018104" y="640962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b="1" i="0" kern="1200">
                <a:solidFill>
                  <a:schemeClr val="tx1">
                    <a:tint val="82000"/>
                  </a:schemeClr>
                </a:solidFill>
                <a:latin typeface="Arial Black" panose="020B0604020202020204" pitchFamily="34" charset="0"/>
                <a:ea typeface="+mn-ea"/>
                <a:cs typeface="Arial Black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EDB8E34-10FC-234E-86CC-3C0A840AE771}" type="slidenum">
              <a:rPr lang="en-US" smtClean="0">
                <a:solidFill>
                  <a:srgbClr val="016981"/>
                </a:solidFill>
                <a:latin typeface="Arial" panose="020B0604020202020204" pitchFamily="34" charset="0"/>
                <a:cs typeface="Arial" panose="020B0604020202020204" pitchFamily="34" charset="0"/>
              </a:rPr>
              <a:pPr/>
              <a:t>‹#›</a:t>
            </a:fld>
            <a:endParaRPr lang="en-US" dirty="0">
              <a:solidFill>
                <a:srgbClr val="01698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5451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C151CB8A-6E51-E5D5-A7DC-B7419E10E93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8313" y="6342579"/>
            <a:ext cx="12217400" cy="515421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5D52BB9C-D1B8-850D-0C1D-33EDF131E643}"/>
              </a:ext>
            </a:extLst>
          </p:cNvPr>
          <p:cNvSpPr/>
          <p:nvPr userDrawn="1"/>
        </p:nvSpPr>
        <p:spPr>
          <a:xfrm>
            <a:off x="4253023" y="1253330"/>
            <a:ext cx="3523253" cy="4663376"/>
          </a:xfrm>
          <a:prstGeom prst="rect">
            <a:avLst/>
          </a:prstGeom>
          <a:solidFill>
            <a:srgbClr val="9ADAEA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H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2FD95B2-5C4F-EB81-B421-FA343E39321D}"/>
              </a:ext>
            </a:extLst>
          </p:cNvPr>
          <p:cNvSpPr/>
          <p:nvPr userDrawn="1"/>
        </p:nvSpPr>
        <p:spPr>
          <a:xfrm>
            <a:off x="1" y="1253330"/>
            <a:ext cx="4253022" cy="4663376"/>
          </a:xfrm>
          <a:prstGeom prst="rect">
            <a:avLst/>
          </a:prstGeom>
          <a:solidFill>
            <a:srgbClr val="9ADAEA">
              <a:alpha val="9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H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0B9CFBE-B6F8-CAE7-6ECB-4E0EED8E28A8}"/>
              </a:ext>
            </a:extLst>
          </p:cNvPr>
          <p:cNvSpPr txBox="1"/>
          <p:nvPr userDrawn="1"/>
        </p:nvSpPr>
        <p:spPr>
          <a:xfrm>
            <a:off x="597050" y="1582940"/>
            <a:ext cx="3523253" cy="39857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TH" sz="1600" b="1" dirty="0">
                <a:latin typeface="Arial" panose="020B0604020202020204" pitchFamily="34" charset="0"/>
                <a:cs typeface="Arial" panose="020B0604020202020204" pitchFamily="34" charset="0"/>
              </a:rPr>
              <a:t>6 Leveling </a:t>
            </a:r>
            <a:r>
              <a:rPr lang="en-TH" sz="1600" b="1">
                <a:latin typeface="Arial" panose="020B0604020202020204" pitchFamily="34" charset="0"/>
                <a:cs typeface="Arial" panose="020B0604020202020204" pitchFamily="34" charset="0"/>
              </a:rPr>
              <a:t>Courses Offered</a:t>
            </a:r>
            <a:endParaRPr lang="en-TH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TH" sz="1600" dirty="0">
                <a:latin typeface="Arial" panose="020B0604020202020204" pitchFamily="34" charset="0"/>
                <a:cs typeface="Arial" panose="020B0604020202020204" pitchFamily="34" charset="0"/>
              </a:rPr>
              <a:t>Introduction to Communication Sciences and Disorders (includes opportunity to complete 25 hours of guided </a:t>
            </a:r>
            <a:r>
              <a:rPr lang="en-TH" sz="1600">
                <a:latin typeface="Arial" panose="020B0604020202020204" pitchFamily="34" charset="0"/>
                <a:cs typeface="Arial" panose="020B0604020202020204" pitchFamily="34" charset="0"/>
              </a:rPr>
              <a:t>observation)</a:t>
            </a:r>
            <a:endParaRPr lang="en-TH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TH" sz="1600" dirty="0">
                <a:latin typeface="Arial" panose="020B0604020202020204" pitchFamily="34" charset="0"/>
                <a:cs typeface="Arial" panose="020B0604020202020204" pitchFamily="34" charset="0"/>
              </a:rPr>
              <a:t>Speech Anatomy </a:t>
            </a:r>
            <a:r>
              <a:rPr lang="en-TH" sz="1600">
                <a:latin typeface="Arial" panose="020B0604020202020204" pitchFamily="34" charset="0"/>
                <a:cs typeface="Arial" panose="020B0604020202020204" pitchFamily="34" charset="0"/>
              </a:rPr>
              <a:t>&amp; Physiology</a:t>
            </a:r>
            <a:endParaRPr lang="en-TH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TH" sz="1600" dirty="0"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  <a:r>
              <a:rPr lang="en-TH" sz="1600">
                <a:latin typeface="Arial" panose="020B0604020202020204" pitchFamily="34" charset="0"/>
                <a:cs typeface="Arial" panose="020B0604020202020204" pitchFamily="34" charset="0"/>
              </a:rPr>
              <a:t>to Audiology</a:t>
            </a:r>
            <a:endParaRPr lang="en-TH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TH" sz="1600">
                <a:latin typeface="Arial" panose="020B0604020202020204" pitchFamily="34" charset="0"/>
                <a:cs typeface="Arial" panose="020B0604020202020204" pitchFamily="34" charset="0"/>
              </a:rPr>
              <a:t>Aural Rehabilitation</a:t>
            </a:r>
            <a:endParaRPr lang="en-TH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TH" sz="1600">
                <a:latin typeface="Arial" panose="020B0604020202020204" pitchFamily="34" charset="0"/>
                <a:cs typeface="Arial" panose="020B0604020202020204" pitchFamily="34" charset="0"/>
              </a:rPr>
              <a:t>Phonetics</a:t>
            </a:r>
            <a:endParaRPr lang="en-TH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TH" sz="1600" dirty="0">
                <a:latin typeface="Arial" panose="020B0604020202020204" pitchFamily="34" charset="0"/>
                <a:cs typeface="Arial" panose="020B0604020202020204" pitchFamily="34" charset="0"/>
              </a:rPr>
              <a:t>Normal Speech and Language Development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DB9A407-E6E5-EE69-E341-D34688D48F83}"/>
              </a:ext>
            </a:extLst>
          </p:cNvPr>
          <p:cNvSpPr txBox="1"/>
          <p:nvPr userDrawn="1"/>
        </p:nvSpPr>
        <p:spPr>
          <a:xfrm>
            <a:off x="4425145" y="1742428"/>
            <a:ext cx="3218411" cy="32624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TH" sz="1600" b="1" dirty="0">
                <a:latin typeface="Arial" panose="020B0604020202020204" pitchFamily="34" charset="0"/>
                <a:cs typeface="Arial" panose="020B0604020202020204" pitchFamily="34" charset="0"/>
              </a:rPr>
              <a:t>Asynchronous classes</a:t>
            </a:r>
            <a:r>
              <a:rPr lang="en-TH" sz="1600" dirty="0">
                <a:latin typeface="Arial" panose="020B0604020202020204" pitchFamily="34" charset="0"/>
                <a:cs typeface="Arial" panose="020B0604020202020204" pitchFamily="34" charset="0"/>
              </a:rPr>
              <a:t> – no set </a:t>
            </a:r>
            <a:r>
              <a:rPr lang="en-TH" sz="1600">
                <a:latin typeface="Arial" panose="020B0604020202020204" pitchFamily="34" charset="0"/>
                <a:cs typeface="Arial" panose="020B0604020202020204" pitchFamily="34" charset="0"/>
              </a:rPr>
              <a:t>meeting times</a:t>
            </a:r>
            <a:endParaRPr lang="en-TH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TH" sz="1600" b="1" dirty="0">
                <a:latin typeface="Arial" panose="020B0604020202020204" pitchFamily="34" charset="0"/>
                <a:cs typeface="Arial" panose="020B0604020202020204" pitchFamily="34" charset="0"/>
              </a:rPr>
              <a:t>Assigned faculty </a:t>
            </a:r>
            <a:r>
              <a:rPr lang="en-TH" sz="1600" dirty="0">
                <a:latin typeface="Arial" panose="020B0604020202020204" pitchFamily="34" charset="0"/>
                <a:cs typeface="Arial" panose="020B0604020202020204" pitchFamily="34" charset="0"/>
              </a:rPr>
              <a:t>&amp; open </a:t>
            </a:r>
            <a:r>
              <a:rPr lang="en-TH" sz="1600">
                <a:latin typeface="Arial" panose="020B0604020202020204" pitchFamily="34" charset="0"/>
                <a:cs typeface="Arial" panose="020B0604020202020204" pitchFamily="34" charset="0"/>
              </a:rPr>
              <a:t>office hours</a:t>
            </a:r>
            <a:endParaRPr lang="en-TH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TH" sz="1600" b="1">
                <a:latin typeface="Arial" panose="020B0604020202020204" pitchFamily="34" charset="0"/>
                <a:cs typeface="Arial" panose="020B0604020202020204" pitchFamily="34" charset="0"/>
              </a:rPr>
              <a:t>Affordable</a:t>
            </a:r>
            <a:r>
              <a:rPr lang="en-TH" sz="1600">
                <a:latin typeface="Arial" panose="020B0604020202020204" pitchFamily="34" charset="0"/>
                <a:cs typeface="Arial" panose="020B0604020202020204" pitchFamily="34" charset="0"/>
              </a:rPr>
              <a:t> Cost</a:t>
            </a:r>
            <a:endParaRPr lang="en-TH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TH" sz="1600" dirty="0">
                <a:latin typeface="Arial" panose="020B0604020202020204" pitchFamily="34" charset="0"/>
                <a:cs typeface="Arial" panose="020B0604020202020204" pitchFamily="34" charset="0"/>
              </a:rPr>
              <a:t>Bachelor’s degree </a:t>
            </a:r>
            <a:r>
              <a:rPr lang="en-TH" sz="1600">
                <a:latin typeface="Arial" panose="020B0604020202020204" pitchFamily="34" charset="0"/>
                <a:cs typeface="Arial" panose="020B0604020202020204" pitchFamily="34" charset="0"/>
              </a:rPr>
              <a:t>required </a:t>
            </a:r>
            <a:endParaRPr lang="en-TH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TH" sz="1600" b="1" dirty="0">
                <a:latin typeface="Arial" panose="020B0604020202020204" pitchFamily="34" charset="0"/>
                <a:cs typeface="Arial" panose="020B0604020202020204" pitchFamily="34" charset="0"/>
              </a:rPr>
              <a:t>Complete no-cost application on USAHS website </a:t>
            </a:r>
            <a:r>
              <a:rPr lang="en-TH" sz="1600" dirty="0">
                <a:latin typeface="Arial" panose="020B0604020202020204" pitchFamily="34" charset="0"/>
                <a:cs typeface="Arial" panose="020B0604020202020204" pitchFamily="34" charset="0"/>
              </a:rPr>
              <a:t>&amp; meet with an Enrollment Advisor to determine plan</a:t>
            </a:r>
          </a:p>
        </p:txBody>
      </p:sp>
      <p:pic>
        <p:nvPicPr>
          <p:cNvPr id="21" name="Picture 20" descr="Blue text on a black background&#10;&#10;AI-generated content may be incorrect.">
            <a:extLst>
              <a:ext uri="{FF2B5EF4-FFF2-40B4-BE49-F238E27FC236}">
                <a16:creationId xmlns:a16="http://schemas.microsoft.com/office/drawing/2014/main" id="{1CC13C91-B66E-E66C-D535-F10A0117F4C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669053" y="382442"/>
            <a:ext cx="2263065" cy="69682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D2446705-5A15-9C0C-1A36-C3E793CBC504}"/>
              </a:ext>
            </a:extLst>
          </p:cNvPr>
          <p:cNvSpPr/>
          <p:nvPr userDrawn="1"/>
        </p:nvSpPr>
        <p:spPr>
          <a:xfrm>
            <a:off x="7776275" y="1253330"/>
            <a:ext cx="4415723" cy="4663376"/>
          </a:xfrm>
          <a:prstGeom prst="rect">
            <a:avLst/>
          </a:prstGeom>
          <a:solidFill>
            <a:srgbClr val="9ADAEA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H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E632DE8-605B-E2CC-1981-1AE5754D6676}"/>
              </a:ext>
            </a:extLst>
          </p:cNvPr>
          <p:cNvSpPr txBox="1"/>
          <p:nvPr userDrawn="1"/>
        </p:nvSpPr>
        <p:spPr>
          <a:xfrm>
            <a:off x="7937765" y="1742428"/>
            <a:ext cx="3151993" cy="32624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TH" sz="1600" b="1" dirty="0">
                <a:latin typeface="Arial" panose="020B0604020202020204" pitchFamily="34" charset="0"/>
                <a:cs typeface="Arial" panose="020B0604020202020204" pitchFamily="34" charset="0"/>
              </a:rPr>
              <a:t>Asynchronous classes</a:t>
            </a:r>
            <a:r>
              <a:rPr lang="en-TH" sz="1600" dirty="0">
                <a:latin typeface="Arial" panose="020B0604020202020204" pitchFamily="34" charset="0"/>
                <a:cs typeface="Arial" panose="020B0604020202020204" pitchFamily="34" charset="0"/>
              </a:rPr>
              <a:t> – no set </a:t>
            </a:r>
            <a:r>
              <a:rPr lang="en-TH" sz="1600">
                <a:latin typeface="Arial" panose="020B0604020202020204" pitchFamily="34" charset="0"/>
                <a:cs typeface="Arial" panose="020B0604020202020204" pitchFamily="34" charset="0"/>
              </a:rPr>
              <a:t>meeting times</a:t>
            </a:r>
            <a:endParaRPr lang="en-TH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TH" sz="1600" b="1" dirty="0">
                <a:latin typeface="Arial" panose="020B0604020202020204" pitchFamily="34" charset="0"/>
                <a:cs typeface="Arial" panose="020B0604020202020204" pitchFamily="34" charset="0"/>
              </a:rPr>
              <a:t>Assigned faculty </a:t>
            </a:r>
            <a:r>
              <a:rPr lang="en-TH" sz="1600" dirty="0">
                <a:latin typeface="Arial" panose="020B0604020202020204" pitchFamily="34" charset="0"/>
                <a:cs typeface="Arial" panose="020B0604020202020204" pitchFamily="34" charset="0"/>
              </a:rPr>
              <a:t>&amp; open </a:t>
            </a:r>
            <a:r>
              <a:rPr lang="en-TH" sz="1600">
                <a:latin typeface="Arial" panose="020B0604020202020204" pitchFamily="34" charset="0"/>
                <a:cs typeface="Arial" panose="020B0604020202020204" pitchFamily="34" charset="0"/>
              </a:rPr>
              <a:t>office hours</a:t>
            </a:r>
            <a:endParaRPr lang="en-TH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TH" sz="1600" b="1">
                <a:latin typeface="Arial" panose="020B0604020202020204" pitchFamily="34" charset="0"/>
                <a:cs typeface="Arial" panose="020B0604020202020204" pitchFamily="34" charset="0"/>
              </a:rPr>
              <a:t>Affordable</a:t>
            </a:r>
            <a:r>
              <a:rPr lang="en-TH" sz="1600">
                <a:latin typeface="Arial" panose="020B0604020202020204" pitchFamily="34" charset="0"/>
                <a:cs typeface="Arial" panose="020B0604020202020204" pitchFamily="34" charset="0"/>
              </a:rPr>
              <a:t> Cost</a:t>
            </a:r>
            <a:endParaRPr lang="en-TH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TH" sz="1600" dirty="0">
                <a:latin typeface="Arial" panose="020B0604020202020204" pitchFamily="34" charset="0"/>
                <a:cs typeface="Arial" panose="020B0604020202020204" pitchFamily="34" charset="0"/>
              </a:rPr>
              <a:t>Bachelor’s degree </a:t>
            </a:r>
            <a:r>
              <a:rPr lang="en-TH" sz="1600">
                <a:latin typeface="Arial" panose="020B0604020202020204" pitchFamily="34" charset="0"/>
                <a:cs typeface="Arial" panose="020B0604020202020204" pitchFamily="34" charset="0"/>
              </a:rPr>
              <a:t>required </a:t>
            </a:r>
            <a:endParaRPr lang="en-TH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TH" sz="1600" b="1" dirty="0">
                <a:latin typeface="Arial" panose="020B0604020202020204" pitchFamily="34" charset="0"/>
                <a:cs typeface="Arial" panose="020B0604020202020204" pitchFamily="34" charset="0"/>
              </a:rPr>
              <a:t>Complete no-cost application on USAHS website </a:t>
            </a:r>
            <a:r>
              <a:rPr lang="en-TH" sz="1600" dirty="0">
                <a:latin typeface="Arial" panose="020B0604020202020204" pitchFamily="34" charset="0"/>
                <a:cs typeface="Arial" panose="020B0604020202020204" pitchFamily="34" charset="0"/>
              </a:rPr>
              <a:t>&amp; meet with an Enrollment Advisor to determine plan</a:t>
            </a:r>
          </a:p>
        </p:txBody>
      </p:sp>
      <p:sp>
        <p:nvSpPr>
          <p:cNvPr id="24" name="Slide Number Placeholder 5">
            <a:extLst>
              <a:ext uri="{FF2B5EF4-FFF2-40B4-BE49-F238E27FC236}">
                <a16:creationId xmlns:a16="http://schemas.microsoft.com/office/drawing/2014/main" id="{66C619D2-D710-33EE-D8C1-6E89D8928BA5}"/>
              </a:ext>
            </a:extLst>
          </p:cNvPr>
          <p:cNvSpPr txBox="1">
            <a:spLocks/>
          </p:cNvSpPr>
          <p:nvPr userDrawn="1"/>
        </p:nvSpPr>
        <p:spPr>
          <a:xfrm>
            <a:off x="9018104" y="640962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b="1" i="0" kern="1200">
                <a:solidFill>
                  <a:schemeClr val="tx1">
                    <a:tint val="82000"/>
                  </a:schemeClr>
                </a:solidFill>
                <a:latin typeface="Arial Black" panose="020B0604020202020204" pitchFamily="34" charset="0"/>
                <a:ea typeface="+mn-ea"/>
                <a:cs typeface="Arial Black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EDB8E34-10FC-234E-86CC-3C0A840AE771}" type="slidenum">
              <a:rPr lang="en-US" smtClean="0">
                <a:solidFill>
                  <a:srgbClr val="016981"/>
                </a:solidFill>
              </a:rPr>
              <a:pPr/>
              <a:t>‹#›</a:t>
            </a:fld>
            <a:endParaRPr lang="en-US" dirty="0">
              <a:solidFill>
                <a:srgbClr val="016981"/>
              </a:solidFill>
            </a:endParaRPr>
          </a:p>
        </p:txBody>
      </p:sp>
      <p:sp>
        <p:nvSpPr>
          <p:cNvPr id="25" name="Title 1">
            <a:extLst>
              <a:ext uri="{FF2B5EF4-FFF2-40B4-BE49-F238E27FC236}">
                <a16:creationId xmlns:a16="http://schemas.microsoft.com/office/drawing/2014/main" id="{6CA0C0F4-A82E-8B32-A98F-67FA23444145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597050" y="341304"/>
            <a:ext cx="7412038" cy="685800"/>
          </a:xfrm>
        </p:spPr>
        <p:txBody>
          <a:bodyPr>
            <a:normAutofit/>
          </a:bodyPr>
          <a:lstStyle/>
          <a:p>
            <a:r>
              <a:rPr lang="en-US" sz="3600" b="1" dirty="0">
                <a:solidFill>
                  <a:srgbClr val="01698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Three Column Content</a:t>
            </a:r>
            <a:endParaRPr lang="en-TH" sz="3600" b="1" dirty="0">
              <a:solidFill>
                <a:srgbClr val="01698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89005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99134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55F26F3F-DEC1-5BFE-DD9E-3F47B0EAF78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8313" y="6342579"/>
            <a:ext cx="12217400" cy="515421"/>
          </a:xfrm>
          <a:prstGeom prst="rect">
            <a:avLst/>
          </a:prstGeom>
        </p:spPr>
      </p:pic>
      <p:pic>
        <p:nvPicPr>
          <p:cNvPr id="10" name="Picture 9" descr="Blue text on a black background&#10;&#10;AI-generated content may be incorrect.">
            <a:extLst>
              <a:ext uri="{FF2B5EF4-FFF2-40B4-BE49-F238E27FC236}">
                <a16:creationId xmlns:a16="http://schemas.microsoft.com/office/drawing/2014/main" id="{2021CE66-76AC-E182-0019-E1BBC65906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669053" y="382442"/>
            <a:ext cx="2263065" cy="696820"/>
          </a:xfrm>
          <a:prstGeom prst="rect">
            <a:avLst/>
          </a:prstGeom>
        </p:spPr>
      </p:pic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4DD73468-A154-92AB-BE15-60F3039AF2CA}"/>
              </a:ext>
            </a:extLst>
          </p:cNvPr>
          <p:cNvSpPr txBox="1">
            <a:spLocks/>
          </p:cNvSpPr>
          <p:nvPr userDrawn="1"/>
        </p:nvSpPr>
        <p:spPr>
          <a:xfrm>
            <a:off x="9018104" y="640962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b="1" i="0" kern="1200">
                <a:solidFill>
                  <a:schemeClr val="tx1">
                    <a:tint val="82000"/>
                  </a:schemeClr>
                </a:solidFill>
                <a:latin typeface="Arial Black" panose="020B0604020202020204" pitchFamily="34" charset="0"/>
                <a:ea typeface="+mn-ea"/>
                <a:cs typeface="Arial Black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EDB8E34-10FC-234E-86CC-3C0A840AE771}" type="slidenum">
              <a:rPr lang="en-US" smtClean="0">
                <a:solidFill>
                  <a:srgbClr val="016981"/>
                </a:solidFill>
              </a:rPr>
              <a:pPr/>
              <a:t>‹#›</a:t>
            </a:fld>
            <a:endParaRPr lang="en-US" dirty="0">
              <a:solidFill>
                <a:srgbClr val="01698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58872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21DBA0F-2B25-77E4-4E3A-2AAEB7BD47D8}"/>
              </a:ext>
            </a:extLst>
          </p:cNvPr>
          <p:cNvSpPr/>
          <p:nvPr userDrawn="1"/>
        </p:nvSpPr>
        <p:spPr>
          <a:xfrm>
            <a:off x="-8313" y="0"/>
            <a:ext cx="12217400" cy="6858000"/>
          </a:xfrm>
          <a:prstGeom prst="rect">
            <a:avLst/>
          </a:prstGeom>
          <a:solidFill>
            <a:srgbClr val="9ADAE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H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D5DC425-301D-C623-CC3C-038F7C1E6D7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8313" y="6342579"/>
            <a:ext cx="12217400" cy="515421"/>
          </a:xfrm>
          <a:prstGeom prst="rect">
            <a:avLst/>
          </a:prstGeom>
        </p:spPr>
      </p:pic>
      <p:pic>
        <p:nvPicPr>
          <p:cNvPr id="10" name="Picture 9" descr="Blue text on a black background&#10;&#10;AI-generated content may be incorrect.">
            <a:extLst>
              <a:ext uri="{FF2B5EF4-FFF2-40B4-BE49-F238E27FC236}">
                <a16:creationId xmlns:a16="http://schemas.microsoft.com/office/drawing/2014/main" id="{01F091E0-B27A-D501-4ECC-CF6166C4781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669053" y="382442"/>
            <a:ext cx="2263065" cy="696820"/>
          </a:xfrm>
          <a:prstGeom prst="rect">
            <a:avLst/>
          </a:prstGeom>
        </p:spPr>
      </p:pic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76E803EA-1BD6-6668-4BE5-8D45E3910E8B}"/>
              </a:ext>
            </a:extLst>
          </p:cNvPr>
          <p:cNvSpPr txBox="1">
            <a:spLocks/>
          </p:cNvSpPr>
          <p:nvPr userDrawn="1"/>
        </p:nvSpPr>
        <p:spPr>
          <a:xfrm>
            <a:off x="9018104" y="640962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b="1" i="0" kern="1200">
                <a:solidFill>
                  <a:schemeClr val="tx1">
                    <a:tint val="82000"/>
                  </a:schemeClr>
                </a:solidFill>
                <a:latin typeface="Arial Black" panose="020B0604020202020204" pitchFamily="34" charset="0"/>
                <a:ea typeface="+mn-ea"/>
                <a:cs typeface="Arial Black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EDB8E34-10FC-234E-86CC-3C0A840AE771}" type="slidenum">
              <a:rPr lang="en-US" smtClean="0">
                <a:solidFill>
                  <a:srgbClr val="016981"/>
                </a:solidFill>
              </a:rPr>
              <a:pPr/>
              <a:t>‹#›</a:t>
            </a:fld>
            <a:endParaRPr lang="en-US" dirty="0">
              <a:solidFill>
                <a:srgbClr val="01698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06352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DA86E2BC-9614-07DD-F033-EBB309D1B244}"/>
              </a:ext>
            </a:extLst>
          </p:cNvPr>
          <p:cNvSpPr txBox="1"/>
          <p:nvPr userDrawn="1"/>
        </p:nvSpPr>
        <p:spPr>
          <a:xfrm>
            <a:off x="551543" y="420914"/>
            <a:ext cx="3875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dirty="0"/>
              <a:t>Blank dark</a:t>
            </a:r>
            <a:endParaRPr lang="en-NZ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5037475-027E-6E3C-B601-51EF41701412}"/>
              </a:ext>
            </a:extLst>
          </p:cNvPr>
          <p:cNvSpPr/>
          <p:nvPr userDrawn="1"/>
        </p:nvSpPr>
        <p:spPr>
          <a:xfrm>
            <a:off x="-25400" y="0"/>
            <a:ext cx="12217400" cy="6858000"/>
          </a:xfrm>
          <a:prstGeom prst="rect">
            <a:avLst/>
          </a:prstGeom>
          <a:solidFill>
            <a:srgbClr val="D9DCDB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H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72D8647-5E65-0FCA-D8B9-DB4D15E4122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8313" y="6342579"/>
            <a:ext cx="12217400" cy="515421"/>
          </a:xfrm>
          <a:prstGeom prst="rect">
            <a:avLst/>
          </a:prstGeom>
        </p:spPr>
      </p:pic>
      <p:pic>
        <p:nvPicPr>
          <p:cNvPr id="11" name="Picture 10" descr="Blue text on a black background&#10;&#10;AI-generated content may be incorrect.">
            <a:extLst>
              <a:ext uri="{FF2B5EF4-FFF2-40B4-BE49-F238E27FC236}">
                <a16:creationId xmlns:a16="http://schemas.microsoft.com/office/drawing/2014/main" id="{52E28A61-53E0-2B1E-D848-5944ED0BE5F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669053" y="382442"/>
            <a:ext cx="2263065" cy="696820"/>
          </a:xfrm>
          <a:prstGeom prst="rect">
            <a:avLst/>
          </a:prstGeom>
        </p:spPr>
      </p:pic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E9DDACC0-82CF-AF28-3B9E-B471AB83034F}"/>
              </a:ext>
            </a:extLst>
          </p:cNvPr>
          <p:cNvSpPr txBox="1">
            <a:spLocks/>
          </p:cNvSpPr>
          <p:nvPr userDrawn="1"/>
        </p:nvSpPr>
        <p:spPr>
          <a:xfrm>
            <a:off x="9018104" y="640962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b="1" i="0" kern="1200">
                <a:solidFill>
                  <a:schemeClr val="tx1">
                    <a:tint val="82000"/>
                  </a:schemeClr>
                </a:solidFill>
                <a:latin typeface="Arial Black" panose="020B0604020202020204" pitchFamily="34" charset="0"/>
                <a:ea typeface="+mn-ea"/>
                <a:cs typeface="Arial Black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EDB8E34-10FC-234E-86CC-3C0A840AE771}" type="slidenum">
              <a:rPr lang="en-US" smtClean="0">
                <a:solidFill>
                  <a:srgbClr val="016981"/>
                </a:solidFill>
              </a:rPr>
              <a:pPr/>
              <a:t>‹#›</a:t>
            </a:fld>
            <a:endParaRPr lang="en-US" dirty="0">
              <a:solidFill>
                <a:srgbClr val="01698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09416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09BB30E-B289-BEF9-4023-89C19CB58A82}"/>
              </a:ext>
            </a:extLst>
          </p:cNvPr>
          <p:cNvSpPr txBox="1"/>
          <p:nvPr userDrawn="1"/>
        </p:nvSpPr>
        <p:spPr>
          <a:xfrm>
            <a:off x="551543" y="420914"/>
            <a:ext cx="3875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dirty="0"/>
              <a:t>Blank dark</a:t>
            </a:r>
            <a:endParaRPr lang="en-NZ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D83D409-1C8F-25FD-47A1-4FD8EA0DC45F}"/>
              </a:ext>
            </a:extLst>
          </p:cNvPr>
          <p:cNvSpPr/>
          <p:nvPr userDrawn="1"/>
        </p:nvSpPr>
        <p:spPr>
          <a:xfrm>
            <a:off x="-25400" y="0"/>
            <a:ext cx="12217400" cy="6858000"/>
          </a:xfrm>
          <a:prstGeom prst="rect">
            <a:avLst/>
          </a:prstGeom>
          <a:solidFill>
            <a:srgbClr val="01698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H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7394A1E-3815-5270-E8AD-53914574BB2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6342578"/>
            <a:ext cx="12217400" cy="515421"/>
          </a:xfrm>
          <a:prstGeom prst="rect">
            <a:avLst/>
          </a:prstGeom>
        </p:spPr>
      </p:pic>
      <p:pic>
        <p:nvPicPr>
          <p:cNvPr id="6" name="Picture 5" descr="A close-up of a sign&#10;&#10;AI-generated content may be incorrect.">
            <a:extLst>
              <a:ext uri="{FF2B5EF4-FFF2-40B4-BE49-F238E27FC236}">
                <a16:creationId xmlns:a16="http://schemas.microsoft.com/office/drawing/2014/main" id="{BC08BC70-FDAB-ACB4-0CC3-D5EBAF9709B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654623" y="311643"/>
            <a:ext cx="2274618" cy="700377"/>
          </a:xfrm>
          <a:prstGeom prst="rect">
            <a:avLst/>
          </a:prstGeom>
        </p:spPr>
      </p:pic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3798756-B7C3-9DE2-E62C-29E10D12D5DD}"/>
              </a:ext>
            </a:extLst>
          </p:cNvPr>
          <p:cNvSpPr txBox="1">
            <a:spLocks/>
          </p:cNvSpPr>
          <p:nvPr userDrawn="1"/>
        </p:nvSpPr>
        <p:spPr>
          <a:xfrm>
            <a:off x="9018104" y="640962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b="1" i="0" kern="1200">
                <a:solidFill>
                  <a:schemeClr val="tx1">
                    <a:tint val="82000"/>
                  </a:schemeClr>
                </a:solidFill>
                <a:latin typeface="Arial Black" panose="020B0604020202020204" pitchFamily="34" charset="0"/>
                <a:ea typeface="+mn-ea"/>
                <a:cs typeface="Arial Black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EDB8E34-10FC-234E-86CC-3C0A840AE771}" type="slidenum">
              <a:rPr lang="en-US" smtClean="0">
                <a:solidFill>
                  <a:schemeClr val="bg1"/>
                </a:solidFill>
              </a:rPr>
              <a:pPr/>
              <a:t>‹#›</a:t>
            </a:fld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934895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3217D5A-61E9-73E7-06AB-FEC915336166}"/>
              </a:ext>
            </a:extLst>
          </p:cNvPr>
          <p:cNvSpPr txBox="1"/>
          <p:nvPr userDrawn="1"/>
        </p:nvSpPr>
        <p:spPr>
          <a:xfrm>
            <a:off x="551543" y="420914"/>
            <a:ext cx="3875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dirty="0"/>
              <a:t>Blank dark</a:t>
            </a:r>
            <a:endParaRPr lang="en-NZ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22251F7-FA24-30AA-C617-82269F7FEE09}"/>
              </a:ext>
            </a:extLst>
          </p:cNvPr>
          <p:cNvSpPr/>
          <p:nvPr userDrawn="1"/>
        </p:nvSpPr>
        <p:spPr>
          <a:xfrm>
            <a:off x="-25400" y="0"/>
            <a:ext cx="12217400" cy="6858000"/>
          </a:xfrm>
          <a:prstGeom prst="rect">
            <a:avLst/>
          </a:prstGeom>
          <a:solidFill>
            <a:srgbClr val="13516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H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9FBCBCE-B6D9-9752-18A6-1AC834F9364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6342578"/>
            <a:ext cx="12217400" cy="515421"/>
          </a:xfrm>
          <a:prstGeom prst="rect">
            <a:avLst/>
          </a:prstGeom>
        </p:spPr>
      </p:pic>
      <p:pic>
        <p:nvPicPr>
          <p:cNvPr id="6" name="Picture 5" descr="A close-up of a sign&#10;&#10;AI-generated content may be incorrect.">
            <a:extLst>
              <a:ext uri="{FF2B5EF4-FFF2-40B4-BE49-F238E27FC236}">
                <a16:creationId xmlns:a16="http://schemas.microsoft.com/office/drawing/2014/main" id="{4DE2A992-7E55-C31F-FBA1-E405C0B9FF7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654623" y="311643"/>
            <a:ext cx="2274618" cy="700377"/>
          </a:xfrm>
          <a:prstGeom prst="rect">
            <a:avLst/>
          </a:prstGeom>
        </p:spPr>
      </p:pic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8433C697-7995-80FE-7E2B-D3D1B8FF591A}"/>
              </a:ext>
            </a:extLst>
          </p:cNvPr>
          <p:cNvSpPr txBox="1">
            <a:spLocks/>
          </p:cNvSpPr>
          <p:nvPr userDrawn="1"/>
        </p:nvSpPr>
        <p:spPr>
          <a:xfrm>
            <a:off x="9018104" y="640962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b="1" i="0" kern="1200">
                <a:solidFill>
                  <a:schemeClr val="tx1">
                    <a:tint val="82000"/>
                  </a:schemeClr>
                </a:solidFill>
                <a:latin typeface="Arial Black" panose="020B0604020202020204" pitchFamily="34" charset="0"/>
                <a:ea typeface="+mn-ea"/>
                <a:cs typeface="Arial Black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EDB8E34-10FC-234E-86CC-3C0A840AE771}" type="slidenum">
              <a:rPr lang="en-US" smtClean="0">
                <a:solidFill>
                  <a:schemeClr val="bg1"/>
                </a:solidFill>
              </a:rPr>
              <a:pPr/>
              <a:t>‹#›</a:t>
            </a:fld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08772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8A4799E-E813-CE90-C864-0672A86F47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9EDA16-E511-1B61-2D28-CE7EEA1224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6D8FC1-A1BB-BACB-E8B8-E2A415C2FD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EEBED78-F6EE-8D4E-9C9C-7BECF01A600F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4A5088-3660-0473-CBEC-FC668E5BB0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1D8D03-CE02-2ACC-D5E9-D69A367DAC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89FB39-04B0-4C49-A5B1-6187880064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17560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6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2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13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6.png"/><Relationship Id="rId4" Type="http://schemas.openxmlformats.org/officeDocument/2006/relationships/image" Target="../media/image16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6.png"/><Relationship Id="rId4" Type="http://schemas.openxmlformats.org/officeDocument/2006/relationships/image" Target="../media/image19.sv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21.jpg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21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2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3" Type="http://schemas.openxmlformats.org/officeDocument/2006/relationships/image" Target="../media/image6.png"/><Relationship Id="rId7" Type="http://schemas.openxmlformats.org/officeDocument/2006/relationships/image" Target="../media/image23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5.png"/><Relationship Id="rId11" Type="http://schemas.openxmlformats.org/officeDocument/2006/relationships/image" Target="../media/image27.png"/><Relationship Id="rId5" Type="http://schemas.openxmlformats.org/officeDocument/2006/relationships/image" Target="../media/image4.png"/><Relationship Id="rId10" Type="http://schemas.openxmlformats.org/officeDocument/2006/relationships/image" Target="../media/image26.jpeg"/><Relationship Id="rId4" Type="http://schemas.openxmlformats.org/officeDocument/2006/relationships/image" Target="../media/image2.png"/><Relationship Id="rId9" Type="http://schemas.openxmlformats.org/officeDocument/2006/relationships/image" Target="../media/image25.jpe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image" Target="../media/image6.png"/><Relationship Id="rId7" Type="http://schemas.openxmlformats.org/officeDocument/2006/relationships/image" Target="../media/image24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23.jpeg"/><Relationship Id="rId5" Type="http://schemas.openxmlformats.org/officeDocument/2006/relationships/image" Target="../media/image4.png"/><Relationship Id="rId10" Type="http://schemas.openxmlformats.org/officeDocument/2006/relationships/image" Target="../media/image27.png"/><Relationship Id="rId4" Type="http://schemas.openxmlformats.org/officeDocument/2006/relationships/image" Target="../media/image2.png"/><Relationship Id="rId9" Type="http://schemas.openxmlformats.org/officeDocument/2006/relationships/image" Target="../media/image26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28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28.jpg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29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29.jpg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30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30.jpg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31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31.jpg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3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32.jpg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8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5094EC-6C42-CB8E-30E3-D3013BB001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CD88819-4213-6767-60A5-F3ABEE58D36B}"/>
              </a:ext>
            </a:extLst>
          </p:cNvPr>
          <p:cNvSpPr txBox="1"/>
          <p:nvPr/>
        </p:nvSpPr>
        <p:spPr>
          <a:xfrm>
            <a:off x="3480079" y="2882760"/>
            <a:ext cx="52318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4000" b="1" dirty="0">
                <a:solidFill>
                  <a:srgbClr val="01698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Title Slide Options</a:t>
            </a:r>
            <a:endParaRPr lang="en-NZ" sz="4000" b="1" dirty="0">
              <a:solidFill>
                <a:srgbClr val="01698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4F671FD-F2D5-E199-B48B-14A414EA34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313" y="6342579"/>
            <a:ext cx="12217400" cy="515421"/>
          </a:xfrm>
          <a:prstGeom prst="rect">
            <a:avLst/>
          </a:prstGeom>
        </p:spPr>
      </p:pic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BA4069C1-6AD9-2E21-C532-70CCA56846A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356350"/>
            <a:ext cx="2743200" cy="365125"/>
          </a:xfrm>
        </p:spPr>
        <p:txBody>
          <a:bodyPr/>
          <a:lstStyle>
            <a:lvl1pPr>
              <a:defRPr b="1" i="0">
                <a:latin typeface="Arial Black" panose="020B0604020202020204" pitchFamily="34" charset="0"/>
                <a:cs typeface="Arial Black" panose="020B0604020202020204" pitchFamily="34" charset="0"/>
              </a:defRPr>
            </a:lvl1pPr>
          </a:lstStyle>
          <a:p>
            <a:fld id="{4EDB8E34-10FC-234E-86CC-3C0A840AE771}" type="slidenum">
              <a:rPr lang="en-US" smtClean="0"/>
              <a:pPr/>
              <a:t>1</a:t>
            </a:fld>
            <a:endParaRPr lang="en-US" dirty="0"/>
          </a:p>
        </p:txBody>
      </p:sp>
      <p:pic>
        <p:nvPicPr>
          <p:cNvPr id="6" name="Picture 5" descr="Blue text on a black background&#10;&#10;AI-generated content may be incorrect.">
            <a:extLst>
              <a:ext uri="{FF2B5EF4-FFF2-40B4-BE49-F238E27FC236}">
                <a16:creationId xmlns:a16="http://schemas.microsoft.com/office/drawing/2014/main" id="{FDF3CEBD-5E6E-7971-0E01-9A1DD4B1EF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69053" y="382442"/>
            <a:ext cx="2263065" cy="69682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7DC9151A-3D3C-0E01-C40F-E1FC2DE5C587}"/>
              </a:ext>
            </a:extLst>
          </p:cNvPr>
          <p:cNvSpPr/>
          <p:nvPr/>
        </p:nvSpPr>
        <p:spPr>
          <a:xfrm>
            <a:off x="0" y="0"/>
            <a:ext cx="7350826" cy="6858000"/>
          </a:xfrm>
          <a:prstGeom prst="rect">
            <a:avLst/>
          </a:prstGeom>
          <a:solidFill>
            <a:srgbClr val="01698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H"/>
          </a:p>
        </p:txBody>
      </p:sp>
      <p:pic>
        <p:nvPicPr>
          <p:cNvPr id="7" name="Picture 6" descr="A white lighthouse with stripes&#10;&#10;AI-generated content may be incorrect.">
            <a:extLst>
              <a:ext uri="{FF2B5EF4-FFF2-40B4-BE49-F238E27FC236}">
                <a16:creationId xmlns:a16="http://schemas.microsoft.com/office/drawing/2014/main" id="{22B72E00-61EB-1D82-0F58-A22636AF3BC1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15000"/>
          </a:blip>
          <a:srcRect l="13446" t="15764" r="13243" b="12358"/>
          <a:stretch>
            <a:fillRect/>
          </a:stretch>
        </p:blipFill>
        <p:spPr>
          <a:xfrm>
            <a:off x="0" y="-14288"/>
            <a:ext cx="12225713" cy="6872288"/>
          </a:xfrm>
          <a:prstGeom prst="rect">
            <a:avLst/>
          </a:prstGeom>
          <a:effectLst>
            <a:reflection stA="57000" endPos="0" dist="50800" dir="5400000" sy="-100000" algn="bl" rotWithShape="0"/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60B3F8F-F4AB-19AC-7EC0-28E1250CCC93}"/>
              </a:ext>
            </a:extLst>
          </p:cNvPr>
          <p:cNvSpPr txBox="1"/>
          <p:nvPr/>
        </p:nvSpPr>
        <p:spPr>
          <a:xfrm>
            <a:off x="612353" y="2513428"/>
            <a:ext cx="563161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 TITLE, THAT CAN</a:t>
            </a:r>
            <a:b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 SHORT OR LONG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A7AD3C0-710B-BD16-1D14-278520C1ECAA}"/>
              </a:ext>
            </a:extLst>
          </p:cNvPr>
          <p:cNvSpPr txBox="1"/>
          <p:nvPr/>
        </p:nvSpPr>
        <p:spPr>
          <a:xfrm>
            <a:off x="612354" y="3906836"/>
            <a:ext cx="50192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rgbClr val="9BDAEA"/>
                </a:solidFill>
                <a:effectLst>
                  <a:outerShdw blurRad="50800" dist="38100" dir="2700000" algn="tl" rotWithShape="0">
                    <a:prstClr val="black">
                      <a:alpha val="21143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SUBTITLE SUBTITLE</a:t>
            </a:r>
          </a:p>
        </p:txBody>
      </p:sp>
      <p:pic>
        <p:nvPicPr>
          <p:cNvPr id="11" name="Picture 10" descr="A close-up of a sign&#10;&#10;AI-generated content may be incorrect.">
            <a:extLst>
              <a:ext uri="{FF2B5EF4-FFF2-40B4-BE49-F238E27FC236}">
                <a16:creationId xmlns:a16="http://schemas.microsoft.com/office/drawing/2014/main" id="{7A1E3E73-802A-0019-B8A4-2FF2B0060D8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2503" y="1202158"/>
            <a:ext cx="2274618" cy="70037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66BEDE3-2396-3E62-CFD4-438702EC208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354" y="4863024"/>
            <a:ext cx="840372" cy="122694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C240661-088D-F046-99B0-E02A2C4DD3BA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38049" r="14907"/>
          <a:stretch>
            <a:fillRect/>
          </a:stretch>
        </p:blipFill>
        <p:spPr>
          <a:xfrm>
            <a:off x="7350826" y="0"/>
            <a:ext cx="484117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33199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752392-2862-70AC-9F2C-02CC2FD283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EB222E9-8937-D07E-8B4A-46D053533A3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9BDAE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135163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BD4CDB5-1A25-CEA0-57CC-927D75D65B9C}"/>
              </a:ext>
            </a:extLst>
          </p:cNvPr>
          <p:cNvSpPr txBox="1"/>
          <p:nvPr/>
        </p:nvSpPr>
        <p:spPr>
          <a:xfrm>
            <a:off x="551543" y="968306"/>
            <a:ext cx="28995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>
                <a:solidFill>
                  <a:srgbClr val="01698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AGENDA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FB53F6D-E74D-9A7A-DFB7-B17C98D41A5C}"/>
              </a:ext>
            </a:extLst>
          </p:cNvPr>
          <p:cNvSpPr/>
          <p:nvPr/>
        </p:nvSpPr>
        <p:spPr>
          <a:xfrm>
            <a:off x="3805084" y="790246"/>
            <a:ext cx="117987" cy="5079612"/>
          </a:xfrm>
          <a:prstGeom prst="rect">
            <a:avLst/>
          </a:prstGeom>
          <a:solidFill>
            <a:srgbClr val="F15B3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9602843-DACE-11F5-E005-210FFAB5F8D6}"/>
              </a:ext>
            </a:extLst>
          </p:cNvPr>
          <p:cNvSpPr txBox="1"/>
          <p:nvPr/>
        </p:nvSpPr>
        <p:spPr>
          <a:xfrm>
            <a:off x="4433412" y="1799303"/>
            <a:ext cx="454250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sz="2800" b="1" dirty="0">
                <a:solidFill>
                  <a:srgbClr val="01698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Agenda 1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b="1" dirty="0">
                <a:solidFill>
                  <a:srgbClr val="01698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Topic #2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b="1" dirty="0">
                <a:solidFill>
                  <a:srgbClr val="01698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Further content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b="1" dirty="0">
                <a:solidFill>
                  <a:srgbClr val="01698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Statistics and charts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b="1" dirty="0">
                <a:solidFill>
                  <a:srgbClr val="01698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Inspirational video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b="1" dirty="0">
                <a:solidFill>
                  <a:srgbClr val="01698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Employability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08FB57E2-B5F0-C2B0-A910-0844A5459A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313" y="6342579"/>
            <a:ext cx="12217400" cy="515421"/>
          </a:xfrm>
          <a:prstGeom prst="rect">
            <a:avLst/>
          </a:prstGeom>
        </p:spPr>
      </p:pic>
      <p:pic>
        <p:nvPicPr>
          <p:cNvPr id="18" name="Picture 17" descr="Blue text on a black background&#10;&#10;AI-generated content may be incorrect.">
            <a:extLst>
              <a:ext uri="{FF2B5EF4-FFF2-40B4-BE49-F238E27FC236}">
                <a16:creationId xmlns:a16="http://schemas.microsoft.com/office/drawing/2014/main" id="{37AE47E1-876F-24D3-C48C-4644E95190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69053" y="382442"/>
            <a:ext cx="2263065" cy="696820"/>
          </a:xfrm>
          <a:prstGeom prst="rect">
            <a:avLst/>
          </a:prstGeom>
        </p:spPr>
      </p:pic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3A339D0A-0E54-4758-E5E4-5E52D75BAA6E}"/>
              </a:ext>
            </a:extLst>
          </p:cNvPr>
          <p:cNvSpPr txBox="1">
            <a:spLocks/>
          </p:cNvSpPr>
          <p:nvPr/>
        </p:nvSpPr>
        <p:spPr>
          <a:xfrm>
            <a:off x="9018104" y="640962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b="1" i="0" kern="1200">
                <a:solidFill>
                  <a:schemeClr val="tx1">
                    <a:tint val="82000"/>
                  </a:schemeClr>
                </a:solidFill>
                <a:latin typeface="Arial Black" panose="020B0604020202020204" pitchFamily="34" charset="0"/>
                <a:ea typeface="+mn-ea"/>
                <a:cs typeface="Arial Black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EDB8E34-10FC-234E-86CC-3C0A840AE771}" type="slidenum">
              <a:rPr lang="en-US" smtClean="0">
                <a:solidFill>
                  <a:srgbClr val="016981"/>
                </a:solidFill>
              </a:rPr>
              <a:pPr/>
              <a:t>2</a:t>
            </a:fld>
            <a:endParaRPr lang="en-US" dirty="0">
              <a:solidFill>
                <a:srgbClr val="01698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457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6AD1EA5-3249-99FD-6E9D-1B94447CEBED}"/>
              </a:ext>
            </a:extLst>
          </p:cNvPr>
          <p:cNvSpPr txBox="1"/>
          <p:nvPr/>
        </p:nvSpPr>
        <p:spPr>
          <a:xfrm>
            <a:off x="551543" y="420914"/>
            <a:ext cx="3875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Chapter slide</a:t>
            </a:r>
          </a:p>
        </p:txBody>
      </p:sp>
      <p:pic>
        <p:nvPicPr>
          <p:cNvPr id="5" name="Picture 4" descr="A blue sky with no clouds&#10;&#10;AI-generated content may be incorrect.">
            <a:extLst>
              <a:ext uri="{FF2B5EF4-FFF2-40B4-BE49-F238E27FC236}">
                <a16:creationId xmlns:a16="http://schemas.microsoft.com/office/drawing/2014/main" id="{D919F173-BD43-281E-7553-9E333207AD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17400" cy="687228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764D5D8-09DB-5E37-2DFB-F6721CC735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8313" y="6342579"/>
            <a:ext cx="12217400" cy="515421"/>
          </a:xfrm>
          <a:prstGeom prst="rect">
            <a:avLst/>
          </a:prstGeom>
        </p:spPr>
      </p:pic>
      <p:pic>
        <p:nvPicPr>
          <p:cNvPr id="14" name="Picture 13" descr="A white lighthouse with stripes&#10;&#10;AI-generated content may be incorrect.">
            <a:extLst>
              <a:ext uri="{FF2B5EF4-FFF2-40B4-BE49-F238E27FC236}">
                <a16:creationId xmlns:a16="http://schemas.microsoft.com/office/drawing/2014/main" id="{451D24EA-F087-1006-357C-3076D406E93B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35000"/>
          </a:blip>
          <a:srcRect l="-1" t="8903" r="20283" b="12938"/>
          <a:stretch>
            <a:fillRect/>
          </a:stretch>
        </p:blipFill>
        <p:spPr>
          <a:xfrm>
            <a:off x="-16627" y="-14289"/>
            <a:ext cx="12225713" cy="6872288"/>
          </a:xfrm>
          <a:prstGeom prst="rect">
            <a:avLst/>
          </a:prstGeom>
        </p:spPr>
      </p:pic>
      <p:pic>
        <p:nvPicPr>
          <p:cNvPr id="9" name="Picture 8" descr="Blue text on a black background&#10;&#10;AI-generated content may be incorrect.">
            <a:extLst>
              <a:ext uri="{FF2B5EF4-FFF2-40B4-BE49-F238E27FC236}">
                <a16:creationId xmlns:a16="http://schemas.microsoft.com/office/drawing/2014/main" id="{EA24C0CC-6128-3631-EF55-A399D7D045B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69053" y="382442"/>
            <a:ext cx="2263065" cy="69682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A631D432-7120-0FCC-8A86-008DCF65FCE8}"/>
              </a:ext>
            </a:extLst>
          </p:cNvPr>
          <p:cNvSpPr txBox="1"/>
          <p:nvPr/>
        </p:nvSpPr>
        <p:spPr>
          <a:xfrm>
            <a:off x="801512" y="2668326"/>
            <a:ext cx="50192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rgbClr val="00677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01 CHAPTER TITLE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E3F8676-D18D-35FB-B0E5-D82EE07B4C2D}"/>
              </a:ext>
            </a:extLst>
          </p:cNvPr>
          <p:cNvSpPr/>
          <p:nvPr/>
        </p:nvSpPr>
        <p:spPr>
          <a:xfrm>
            <a:off x="896112" y="3328945"/>
            <a:ext cx="4237676" cy="129728"/>
          </a:xfrm>
          <a:prstGeom prst="rect">
            <a:avLst/>
          </a:prstGeom>
          <a:solidFill>
            <a:srgbClr val="F15B3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TH" sz="5400" dirty="0"/>
              <a:t>       </a:t>
            </a:r>
          </a:p>
        </p:txBody>
      </p:sp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C645A654-3B87-301F-30D7-BAB7E70468FF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410325"/>
            <a:ext cx="2743200" cy="365125"/>
          </a:xfrm>
        </p:spPr>
        <p:txBody>
          <a:bodyPr/>
          <a:lstStyle>
            <a:lvl1pPr>
              <a:defRPr b="1" i="0">
                <a:latin typeface="Arial Black" panose="020B0604020202020204" pitchFamily="34" charset="0"/>
                <a:cs typeface="Arial Black" panose="020B0604020202020204" pitchFamily="34" charset="0"/>
              </a:defRPr>
            </a:lvl1pPr>
          </a:lstStyle>
          <a:p>
            <a:fld id="{4EDB8E34-10FC-234E-86CC-3C0A840AE771}" type="slidenum">
              <a:rPr lang="en-US" smtClean="0">
                <a:solidFill>
                  <a:srgbClr val="016981"/>
                </a:solidFill>
              </a:rPr>
              <a:pPr/>
              <a:t>3</a:t>
            </a:fld>
            <a:endParaRPr lang="en-US" dirty="0">
              <a:solidFill>
                <a:srgbClr val="01698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19799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7CA404-638C-E207-5243-7C876F753B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blue background with white spots&#10;&#10;AI-generated content may be incorrect.">
            <a:extLst>
              <a:ext uri="{FF2B5EF4-FFF2-40B4-BE49-F238E27FC236}">
                <a16:creationId xmlns:a16="http://schemas.microsoft.com/office/drawing/2014/main" id="{D06432C9-0C9C-0BDA-D7C4-84BD3ED323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0"/>
            <a:ext cx="12192001" cy="6858001"/>
          </a:xfrm>
          <a:prstGeom prst="rect">
            <a:avLst/>
          </a:prstGeom>
        </p:spPr>
      </p:pic>
      <p:pic>
        <p:nvPicPr>
          <p:cNvPr id="7" name="Picture 6" descr="A close-up of a sign&#10;&#10;AI-generated content may be incorrect.">
            <a:extLst>
              <a:ext uri="{FF2B5EF4-FFF2-40B4-BE49-F238E27FC236}">
                <a16:creationId xmlns:a16="http://schemas.microsoft.com/office/drawing/2014/main" id="{1E99561B-20A0-C597-26FF-CA4A1C23FF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54623" y="347268"/>
            <a:ext cx="2274618" cy="70037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985227B-7075-415D-D30B-480EC1ECF29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6342578"/>
            <a:ext cx="12217400" cy="515421"/>
          </a:xfrm>
          <a:prstGeom prst="rect">
            <a:avLst/>
          </a:prstGeom>
        </p:spPr>
      </p:pic>
      <p:pic>
        <p:nvPicPr>
          <p:cNvPr id="14" name="Picture 13" descr="A white lighthouse with stripes&#10;&#10;AI-generated content may be incorrect.">
            <a:extLst>
              <a:ext uri="{FF2B5EF4-FFF2-40B4-BE49-F238E27FC236}">
                <a16:creationId xmlns:a16="http://schemas.microsoft.com/office/drawing/2014/main" id="{E37E6D12-AC75-26D7-438C-8B879D96EBF9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10000"/>
          </a:blip>
          <a:srcRect l="-1" t="8903" r="20283" b="12938"/>
          <a:stretch>
            <a:fillRect/>
          </a:stretch>
        </p:blipFill>
        <p:spPr>
          <a:xfrm>
            <a:off x="0" y="0"/>
            <a:ext cx="12225713" cy="6872288"/>
          </a:xfrm>
          <a:prstGeom prst="rect">
            <a:avLst/>
          </a:prstGeom>
        </p:spPr>
      </p:pic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11921985-B4A0-294D-DCED-34E894DAB1B4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410325"/>
            <a:ext cx="2743200" cy="365125"/>
          </a:xfrm>
        </p:spPr>
        <p:txBody>
          <a:bodyPr/>
          <a:lstStyle>
            <a:lvl1pPr>
              <a:defRPr b="1" i="0">
                <a:latin typeface="Arial Black" panose="020B0604020202020204" pitchFamily="34" charset="0"/>
                <a:cs typeface="Arial Black" panose="020B0604020202020204" pitchFamily="34" charset="0"/>
              </a:defRPr>
            </a:lvl1pPr>
          </a:lstStyle>
          <a:p>
            <a:fld id="{4EDB8E34-10FC-234E-86CC-3C0A840AE771}" type="slidenum">
              <a:rPr lang="en-US" smtClean="0">
                <a:solidFill>
                  <a:schemeClr val="bg1"/>
                </a:solidFill>
              </a:rPr>
              <a:pPr/>
              <a:t>4</a:t>
            </a:fld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EEA2FE-DDFC-21F4-8689-534E612F2BA9}"/>
              </a:ext>
            </a:extLst>
          </p:cNvPr>
          <p:cNvSpPr txBox="1"/>
          <p:nvPr/>
        </p:nvSpPr>
        <p:spPr>
          <a:xfrm>
            <a:off x="801512" y="2668326"/>
            <a:ext cx="50192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01 CHAPTER TITLE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018AD4B-865F-3B9F-A162-2B605C2CBC4C}"/>
              </a:ext>
            </a:extLst>
          </p:cNvPr>
          <p:cNvSpPr/>
          <p:nvPr/>
        </p:nvSpPr>
        <p:spPr>
          <a:xfrm>
            <a:off x="896112" y="3328945"/>
            <a:ext cx="4237676" cy="129728"/>
          </a:xfrm>
          <a:prstGeom prst="rect">
            <a:avLst/>
          </a:prstGeom>
          <a:solidFill>
            <a:srgbClr val="9BDAE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TH" sz="5400" dirty="0"/>
              <a:t>       </a:t>
            </a:r>
          </a:p>
        </p:txBody>
      </p:sp>
    </p:spTree>
    <p:extLst>
      <p:ext uri="{BB962C8B-B14F-4D97-AF65-F5344CB8AC3E}">
        <p14:creationId xmlns:p14="http://schemas.microsoft.com/office/powerpoint/2010/main" val="4513763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26E9E2-D475-3875-8AAE-E471E413B1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blue background with white spots&#10;&#10;AI-generated content may be incorrect.">
            <a:extLst>
              <a:ext uri="{FF2B5EF4-FFF2-40B4-BE49-F238E27FC236}">
                <a16:creationId xmlns:a16="http://schemas.microsoft.com/office/drawing/2014/main" id="{04C71AC5-55F6-4884-705E-3DB0FA8916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0"/>
            <a:ext cx="12192001" cy="6858001"/>
          </a:xfrm>
          <a:prstGeom prst="rect">
            <a:avLst/>
          </a:prstGeom>
        </p:spPr>
      </p:pic>
      <p:pic>
        <p:nvPicPr>
          <p:cNvPr id="7" name="Picture 6" descr="A close-up of a sign&#10;&#10;AI-generated content may be incorrect.">
            <a:extLst>
              <a:ext uri="{FF2B5EF4-FFF2-40B4-BE49-F238E27FC236}">
                <a16:creationId xmlns:a16="http://schemas.microsoft.com/office/drawing/2014/main" id="{6353A108-EFC9-E2DB-EB3F-E19BCBB52F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54623" y="347268"/>
            <a:ext cx="2274618" cy="70037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434A3FA-8A67-94BE-1B70-C5CFB2AA0B6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6342578"/>
            <a:ext cx="12217400" cy="515421"/>
          </a:xfrm>
          <a:prstGeom prst="rect">
            <a:avLst/>
          </a:prstGeom>
        </p:spPr>
      </p:pic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F11E33ED-79FF-6479-19AA-1636B61C5733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410325"/>
            <a:ext cx="2743200" cy="365125"/>
          </a:xfrm>
        </p:spPr>
        <p:txBody>
          <a:bodyPr/>
          <a:lstStyle>
            <a:lvl1pPr>
              <a:defRPr b="1" i="0">
                <a:latin typeface="Arial Black" panose="020B0604020202020204" pitchFamily="34" charset="0"/>
                <a:cs typeface="Arial Black" panose="020B0604020202020204" pitchFamily="34" charset="0"/>
              </a:defRPr>
            </a:lvl1pPr>
          </a:lstStyle>
          <a:p>
            <a:fld id="{4EDB8E34-10FC-234E-86CC-3C0A840AE771}" type="slidenum">
              <a:rPr lang="en-US" smtClean="0">
                <a:solidFill>
                  <a:schemeClr val="bg1"/>
                </a:solidFill>
              </a:rPr>
              <a:pPr/>
              <a:t>5</a:t>
            </a:fld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DF4F779-68A7-0C77-F963-5D9376DB3082}"/>
              </a:ext>
            </a:extLst>
          </p:cNvPr>
          <p:cNvSpPr txBox="1"/>
          <p:nvPr/>
        </p:nvSpPr>
        <p:spPr>
          <a:xfrm>
            <a:off x="1017453" y="1983496"/>
            <a:ext cx="4568806" cy="30880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i="0" u="none" strike="noStrike" cap="none">
                <a:solidFill>
                  <a:srgbClr val="9ADAEA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Mission Statement</a:t>
            </a:r>
            <a:endParaRPr lang="en-US" sz="1800" b="0" i="0" u="none" strike="noStrike" cap="none">
              <a:solidFill>
                <a:srgbClr val="9ADAEA"/>
              </a:solidFill>
              <a:latin typeface="Arial" panose="020B0604020202020204" pitchFamily="34" charset="0"/>
              <a:ea typeface="Montserrat"/>
              <a:cs typeface="Arial" panose="020B0604020202020204" pitchFamily="34" charset="0"/>
              <a:sym typeface="Montserrat"/>
            </a:endParaRPr>
          </a:p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0" u="none" strike="noStrike" cap="none">
                <a:solidFill>
                  <a:schemeClr val="lt1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The mission of the University of </a:t>
            </a:r>
            <a:br>
              <a:rPr lang="en-US" sz="1800" b="1" i="0" u="none" strike="noStrike" cap="none">
                <a:solidFill>
                  <a:schemeClr val="lt1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</a:br>
            <a:r>
              <a:rPr lang="en-US" sz="1800" b="1" i="0" u="none" strike="noStrike" cap="none">
                <a:solidFill>
                  <a:schemeClr val="lt1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St. Augustine fo</a:t>
            </a:r>
            <a:r>
              <a:rPr lang="en-US" sz="1800" b="1">
                <a:solidFill>
                  <a:schemeClr val="lt1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r Health Sciences is the</a:t>
            </a:r>
            <a:r>
              <a:rPr lang="en-US" sz="1800" b="1" i="0" u="none" strike="noStrike" cap="none">
                <a:solidFill>
                  <a:schemeClr val="lt1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 development of professional healthcare practitioners through innovative, individualized, and quality classroom, clinical, and distance education.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E7FF5A0-7F7C-AAFB-89D9-BBE063F4D810}"/>
              </a:ext>
            </a:extLst>
          </p:cNvPr>
          <p:cNvSpPr txBox="1"/>
          <p:nvPr/>
        </p:nvSpPr>
        <p:spPr>
          <a:xfrm>
            <a:off x="5845410" y="2594398"/>
            <a:ext cx="3052854" cy="2398349"/>
          </a:xfrm>
          <a:prstGeom prst="rect">
            <a:avLst/>
          </a:prstGeom>
          <a:noFill/>
        </p:spPr>
        <p:txBody>
          <a:bodyPr wrap="square" numCol="1">
            <a:spAutoFit/>
          </a:bodyPr>
          <a:lstStyle/>
          <a:p>
            <a:pPr marL="304800" marR="0" lvl="0" indent="-2857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bg1"/>
              </a:buClr>
              <a:buSzPts val="2100"/>
              <a:buFont typeface="Arial" panose="020B0604020202020204" pitchFamily="34" charset="0"/>
              <a:buChar char="•"/>
            </a:pPr>
            <a:r>
              <a:rPr lang="en-US" sz="1700" b="1" i="0" u="none" strike="noStrike" cap="none" dirty="0">
                <a:solidFill>
                  <a:schemeClr val="lt1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Student first</a:t>
            </a:r>
          </a:p>
          <a:p>
            <a:pPr marL="304800" marR="0" lvl="0" indent="-2857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bg1"/>
              </a:buClr>
              <a:buSzPts val="2100"/>
              <a:buFont typeface="Arial" panose="020B0604020202020204" pitchFamily="34" charset="0"/>
              <a:buChar char="•"/>
            </a:pPr>
            <a:r>
              <a:rPr lang="en-US" sz="1700" b="1" i="0" u="none" strike="noStrike" cap="none" dirty="0">
                <a:solidFill>
                  <a:schemeClr val="lt1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Professionalism</a:t>
            </a:r>
          </a:p>
          <a:p>
            <a:pPr marL="304800" marR="0" lvl="0" indent="-2857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bg1"/>
              </a:buClr>
              <a:buSzPts val="2100"/>
              <a:buFont typeface="Arial" panose="020B0604020202020204" pitchFamily="34" charset="0"/>
              <a:buChar char="•"/>
            </a:pPr>
            <a:r>
              <a:rPr lang="en-US" sz="1700" b="1" i="0" u="none" strike="noStrike" cap="none" dirty="0">
                <a:solidFill>
                  <a:schemeClr val="lt1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Promoting excellence and innovation in education</a:t>
            </a:r>
          </a:p>
          <a:p>
            <a:pPr marL="304800" marR="0" lvl="0" indent="-2857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bg1"/>
              </a:buClr>
              <a:buSzPts val="2100"/>
              <a:buFont typeface="Arial" panose="020B0604020202020204" pitchFamily="34" charset="0"/>
              <a:buChar char="•"/>
            </a:pPr>
            <a:r>
              <a:rPr lang="en-US" sz="1700" b="1" i="0" u="none" strike="noStrike" cap="none" dirty="0">
                <a:solidFill>
                  <a:schemeClr val="lt1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Collaboration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B5074AE-70AD-0FA5-158D-78C31C4DB8AF}"/>
              </a:ext>
            </a:extLst>
          </p:cNvPr>
          <p:cNvSpPr txBox="1"/>
          <p:nvPr/>
        </p:nvSpPr>
        <p:spPr>
          <a:xfrm>
            <a:off x="8923664" y="2578413"/>
            <a:ext cx="2712194" cy="20059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04800" marR="0" lvl="0" indent="-2857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bg1"/>
              </a:buClr>
              <a:buSzPts val="2100"/>
              <a:buFont typeface="Arial" panose="020B0604020202020204" pitchFamily="34" charset="0"/>
              <a:buChar char="•"/>
            </a:pPr>
            <a:r>
              <a:rPr lang="en-US" sz="1700" b="1" i="0" u="none" strike="noStrike" cap="none">
                <a:solidFill>
                  <a:schemeClr val="lt1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Integrity</a:t>
            </a:r>
          </a:p>
          <a:p>
            <a:pPr marL="304800" marR="0" lvl="0" indent="-2857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bg1"/>
              </a:buClr>
              <a:buSzPts val="2100"/>
              <a:buFont typeface="Arial" panose="020B0604020202020204" pitchFamily="34" charset="0"/>
              <a:buChar char="•"/>
            </a:pPr>
            <a:r>
              <a:rPr lang="en-US" sz="1700" b="1" i="0" u="none" strike="noStrike" cap="none">
                <a:solidFill>
                  <a:schemeClr val="lt1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Health and wellness</a:t>
            </a:r>
          </a:p>
          <a:p>
            <a:pPr marL="304800" marR="0" lvl="0" indent="-2857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bg1"/>
              </a:buClr>
              <a:buSzPts val="2100"/>
              <a:buFont typeface="Arial" panose="020B0604020202020204" pitchFamily="34" charset="0"/>
              <a:buChar char="•"/>
            </a:pPr>
            <a:r>
              <a:rPr lang="en-US" sz="1700" b="1" i="0" u="none" strike="noStrike" cap="none">
                <a:solidFill>
                  <a:schemeClr val="lt1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Responsiveness</a:t>
            </a:r>
          </a:p>
          <a:p>
            <a:pPr marL="304800" marR="0" lvl="0" indent="-2857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bg1"/>
              </a:buClr>
              <a:buSzPts val="2100"/>
              <a:buFont typeface="Arial" panose="020B0604020202020204" pitchFamily="34" charset="0"/>
              <a:buChar char="•"/>
            </a:pPr>
            <a:r>
              <a:rPr lang="en-US" sz="1700" b="1" i="0" u="none" strike="noStrike" cap="none">
                <a:solidFill>
                  <a:schemeClr val="lt1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Creative and critical thinking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A3759F9-9379-53ED-C426-8BC0D7BF9986}"/>
              </a:ext>
            </a:extLst>
          </p:cNvPr>
          <p:cNvSpPr txBox="1"/>
          <p:nvPr/>
        </p:nvSpPr>
        <p:spPr>
          <a:xfrm>
            <a:off x="5845410" y="1983496"/>
            <a:ext cx="5611484" cy="5838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i="0" u="none" strike="noStrike" cap="none">
                <a:solidFill>
                  <a:srgbClr val="9ADAEA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Core Values</a:t>
            </a:r>
          </a:p>
        </p:txBody>
      </p:sp>
      <p:pic>
        <p:nvPicPr>
          <p:cNvPr id="12" name="Picture 11" descr="A black and white logo&#10;&#10;AI-generated content may be incorrect.">
            <a:extLst>
              <a:ext uri="{FF2B5EF4-FFF2-40B4-BE49-F238E27FC236}">
                <a16:creationId xmlns:a16="http://schemas.microsoft.com/office/drawing/2014/main" id="{292C542B-BC35-BFB6-D106-4CE371EEC0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86259" y="561859"/>
            <a:ext cx="1019481" cy="10194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73311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737BA6-1E6A-B5BD-A4E3-2FCCFC4B77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E4E0E05F-80F5-A8C5-C30D-0D5834A0AB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313" y="6342579"/>
            <a:ext cx="12217400" cy="515421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02B993DD-2286-F432-0A12-099B530ADF07}"/>
              </a:ext>
            </a:extLst>
          </p:cNvPr>
          <p:cNvSpPr/>
          <p:nvPr/>
        </p:nvSpPr>
        <p:spPr>
          <a:xfrm>
            <a:off x="0" y="1567543"/>
            <a:ext cx="8425543" cy="4068147"/>
          </a:xfrm>
          <a:prstGeom prst="rect">
            <a:avLst/>
          </a:prstGeom>
          <a:solidFill>
            <a:srgbClr val="9ADAEA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H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EA9D5378-6E71-7DCA-64F4-A193D5CA73D1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725513" y="171653"/>
            <a:ext cx="7412038" cy="1325562"/>
          </a:xfrm>
        </p:spPr>
        <p:txBody>
          <a:bodyPr>
            <a:normAutofit/>
          </a:bodyPr>
          <a:lstStyle/>
          <a:p>
            <a:r>
              <a:rPr lang="en-US" sz="3600" b="1" dirty="0">
                <a:solidFill>
                  <a:srgbClr val="01698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Content with header</a:t>
            </a:r>
            <a:endParaRPr lang="en-TH" sz="3600" b="1" dirty="0">
              <a:solidFill>
                <a:srgbClr val="01698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Google Shape;574;p34">
            <a:extLst>
              <a:ext uri="{FF2B5EF4-FFF2-40B4-BE49-F238E27FC236}">
                <a16:creationId xmlns:a16="http://schemas.microsoft.com/office/drawing/2014/main" id="{C8DA339A-8CDC-EDDF-8E04-950FB8BEE8E0}"/>
              </a:ext>
            </a:extLst>
          </p:cNvPr>
          <p:cNvSpPr txBox="1"/>
          <p:nvPr/>
        </p:nvSpPr>
        <p:spPr>
          <a:xfrm>
            <a:off x="725513" y="1346515"/>
            <a:ext cx="8034861" cy="467705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75" tIns="0" rIns="0" bIns="0" anchor="ctr" anchorCtr="0">
            <a:noAutofit/>
          </a:bodyPr>
          <a:lstStyle/>
          <a:p>
            <a:pPr marL="213750" marR="0" lvl="0" indent="-285750" algn="l" rtl="0">
              <a:lnSpc>
                <a:spcPts val="134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ts val="1700"/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dk1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International work with the Red Cross and other organizations</a:t>
            </a:r>
            <a:endParaRPr sz="1700" dirty="0">
              <a:solidFill>
                <a:schemeClr val="dk1"/>
              </a:solidFill>
              <a:latin typeface="Arial" panose="020B0604020202020204" pitchFamily="34" charset="0"/>
              <a:ea typeface="Montserrat"/>
              <a:cs typeface="Arial" panose="020B0604020202020204" pitchFamily="34" charset="0"/>
              <a:sym typeface="Montserrat"/>
            </a:endParaRPr>
          </a:p>
          <a:p>
            <a:pPr marL="213750" marR="0" lvl="0" indent="-285750" algn="l" rtl="0">
              <a:lnSpc>
                <a:spcPts val="1340"/>
              </a:lnSpc>
              <a:spcBef>
                <a:spcPts val="1500"/>
              </a:spcBef>
              <a:spcAft>
                <a:spcPts val="0"/>
              </a:spcAft>
              <a:buClr>
                <a:schemeClr val="tx1"/>
              </a:buClr>
              <a:buSzPts val="1700"/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dk1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Vice President of major healthcare provider</a:t>
            </a:r>
            <a:endParaRPr sz="1700" dirty="0">
              <a:solidFill>
                <a:schemeClr val="dk1"/>
              </a:solidFill>
              <a:latin typeface="Arial" panose="020B0604020202020204" pitchFamily="34" charset="0"/>
              <a:ea typeface="Montserrat"/>
              <a:cs typeface="Arial" panose="020B0604020202020204" pitchFamily="34" charset="0"/>
              <a:sym typeface="Montserrat"/>
            </a:endParaRPr>
          </a:p>
          <a:p>
            <a:pPr marL="213750" marR="0" lvl="0" indent="-285750" algn="l" rtl="0">
              <a:lnSpc>
                <a:spcPts val="1340"/>
              </a:lnSpc>
              <a:spcBef>
                <a:spcPts val="1500"/>
              </a:spcBef>
              <a:spcAft>
                <a:spcPts val="0"/>
              </a:spcAft>
              <a:buClr>
                <a:schemeClr val="tx1"/>
              </a:buClr>
              <a:buSzPts val="1700"/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dk1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Successful owner of multi-location practices</a:t>
            </a:r>
            <a:endParaRPr sz="1700" dirty="0">
              <a:solidFill>
                <a:schemeClr val="dk1"/>
              </a:solidFill>
              <a:latin typeface="Arial" panose="020B0604020202020204" pitchFamily="34" charset="0"/>
              <a:ea typeface="Montserrat"/>
              <a:cs typeface="Arial" panose="020B0604020202020204" pitchFamily="34" charset="0"/>
              <a:sym typeface="Montserrat"/>
            </a:endParaRPr>
          </a:p>
          <a:p>
            <a:pPr marL="213750" marR="0" lvl="0" indent="-285750" algn="l" rtl="0">
              <a:lnSpc>
                <a:spcPts val="1340"/>
              </a:lnSpc>
              <a:spcBef>
                <a:spcPts val="1500"/>
              </a:spcBef>
              <a:spcAft>
                <a:spcPts val="0"/>
              </a:spcAft>
              <a:buClr>
                <a:schemeClr val="tx1"/>
              </a:buClr>
              <a:buSzPts val="1700"/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dk1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Dean of Rehabilitation Sciences </a:t>
            </a:r>
            <a:endParaRPr sz="1700" dirty="0">
              <a:solidFill>
                <a:schemeClr val="dk1"/>
              </a:solidFill>
              <a:latin typeface="Arial" panose="020B0604020202020204" pitchFamily="34" charset="0"/>
              <a:ea typeface="Montserrat"/>
              <a:cs typeface="Arial" panose="020B0604020202020204" pitchFamily="34" charset="0"/>
              <a:sym typeface="Montserrat"/>
            </a:endParaRPr>
          </a:p>
          <a:p>
            <a:pPr marL="213750" marR="0" lvl="0" indent="-285750" algn="l" rtl="0">
              <a:lnSpc>
                <a:spcPts val="1340"/>
              </a:lnSpc>
              <a:spcBef>
                <a:spcPts val="1500"/>
              </a:spcBef>
              <a:spcAft>
                <a:spcPts val="0"/>
              </a:spcAft>
              <a:buClr>
                <a:schemeClr val="tx1"/>
              </a:buClr>
              <a:buSzPts val="1700"/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dk1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Faculty, program directors and leaders in higher education</a:t>
            </a:r>
            <a:endParaRPr sz="1700" dirty="0">
              <a:solidFill>
                <a:schemeClr val="dk1"/>
              </a:solidFill>
              <a:latin typeface="Arial" panose="020B0604020202020204" pitchFamily="34" charset="0"/>
              <a:ea typeface="Montserrat"/>
              <a:cs typeface="Arial" panose="020B0604020202020204" pitchFamily="34" charset="0"/>
              <a:sym typeface="Montserrat"/>
            </a:endParaRPr>
          </a:p>
          <a:p>
            <a:pPr marL="213750" marR="0" lvl="0" indent="-285750" algn="l" rtl="0">
              <a:lnSpc>
                <a:spcPts val="1340"/>
              </a:lnSpc>
              <a:spcBef>
                <a:spcPts val="1500"/>
              </a:spcBef>
              <a:spcAft>
                <a:spcPts val="0"/>
              </a:spcAft>
              <a:buClr>
                <a:schemeClr val="tx1"/>
              </a:buClr>
              <a:buSzPts val="1700"/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dk1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Independent PT clinic owners</a:t>
            </a:r>
            <a:endParaRPr sz="1700" dirty="0">
              <a:solidFill>
                <a:schemeClr val="dk1"/>
              </a:solidFill>
              <a:latin typeface="Arial" panose="020B0604020202020204" pitchFamily="34" charset="0"/>
              <a:ea typeface="Montserrat"/>
              <a:cs typeface="Arial" panose="020B0604020202020204" pitchFamily="34" charset="0"/>
              <a:sym typeface="Montserrat"/>
            </a:endParaRPr>
          </a:p>
          <a:p>
            <a:pPr marL="213750" marR="0" lvl="0" indent="-285750" algn="l" rtl="0">
              <a:lnSpc>
                <a:spcPts val="1340"/>
              </a:lnSpc>
              <a:spcBef>
                <a:spcPts val="1500"/>
              </a:spcBef>
              <a:spcAft>
                <a:spcPts val="0"/>
              </a:spcAft>
              <a:buClr>
                <a:schemeClr val="tx1"/>
              </a:buClr>
              <a:buSzPts val="1700"/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dk1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PT clinical and rehabilitation services directors</a:t>
            </a:r>
            <a:endParaRPr sz="1700" dirty="0">
              <a:solidFill>
                <a:schemeClr val="dk1"/>
              </a:solidFill>
              <a:latin typeface="Arial" panose="020B0604020202020204" pitchFamily="34" charset="0"/>
              <a:ea typeface="Montserrat"/>
              <a:cs typeface="Arial" panose="020B0604020202020204" pitchFamily="34" charset="0"/>
              <a:sym typeface="Montserrat"/>
            </a:endParaRPr>
          </a:p>
          <a:p>
            <a:pPr marL="213750" marR="0" lvl="0" indent="-285750" algn="l" rtl="0">
              <a:lnSpc>
                <a:spcPts val="1340"/>
              </a:lnSpc>
              <a:spcBef>
                <a:spcPts val="1500"/>
              </a:spcBef>
              <a:spcAft>
                <a:spcPts val="0"/>
              </a:spcAft>
              <a:buClr>
                <a:schemeClr val="tx1"/>
              </a:buClr>
              <a:buSzPts val="1700"/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dk1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Professional sports team therapists</a:t>
            </a:r>
            <a:endParaRPr sz="1700" dirty="0">
              <a:solidFill>
                <a:schemeClr val="dk1"/>
              </a:solidFill>
              <a:latin typeface="Arial" panose="020B0604020202020204" pitchFamily="34" charset="0"/>
              <a:ea typeface="Montserrat"/>
              <a:cs typeface="Arial" panose="020B0604020202020204" pitchFamily="34" charset="0"/>
              <a:sym typeface="Montserrat"/>
            </a:endParaRPr>
          </a:p>
          <a:p>
            <a:pPr marL="213750" marR="0" lvl="0" indent="-285750" algn="l" rtl="0">
              <a:lnSpc>
                <a:spcPts val="1340"/>
              </a:lnSpc>
              <a:spcBef>
                <a:spcPts val="1500"/>
              </a:spcBef>
              <a:spcAft>
                <a:spcPts val="0"/>
              </a:spcAft>
              <a:buClr>
                <a:schemeClr val="tx1"/>
              </a:buClr>
              <a:buSzPts val="1700"/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dk1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Published researchers</a:t>
            </a:r>
            <a:endParaRPr sz="1700" dirty="0">
              <a:solidFill>
                <a:schemeClr val="dk1"/>
              </a:solidFill>
              <a:latin typeface="Arial" panose="020B0604020202020204" pitchFamily="34" charset="0"/>
              <a:ea typeface="Montserrat"/>
              <a:cs typeface="Arial" panose="020B0604020202020204" pitchFamily="34" charset="0"/>
              <a:sym typeface="Montserrat"/>
            </a:endParaRPr>
          </a:p>
          <a:p>
            <a:pPr marL="213750" marR="0" lvl="0" indent="-285750" algn="l" rtl="0">
              <a:lnSpc>
                <a:spcPts val="1340"/>
              </a:lnSpc>
              <a:spcBef>
                <a:spcPts val="1500"/>
              </a:spcBef>
              <a:spcAft>
                <a:spcPts val="0"/>
              </a:spcAft>
              <a:buClr>
                <a:schemeClr val="tx1"/>
              </a:buClr>
              <a:buSzPts val="1700"/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dk1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National continuing education providers</a:t>
            </a:r>
            <a:endParaRPr sz="1700" dirty="0">
              <a:solidFill>
                <a:schemeClr val="dk1"/>
              </a:solidFill>
              <a:latin typeface="Arial" panose="020B0604020202020204" pitchFamily="34" charset="0"/>
              <a:ea typeface="Montserrat"/>
              <a:cs typeface="Arial" panose="020B0604020202020204" pitchFamily="34" charset="0"/>
              <a:sym typeface="Montserrat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276C81B-DABD-8C8A-50F3-D41B9CCD44B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1268" r="14776"/>
          <a:stretch>
            <a:fillRect/>
          </a:stretch>
        </p:blipFill>
        <p:spPr>
          <a:xfrm>
            <a:off x="8362165" y="1567543"/>
            <a:ext cx="3829835" cy="4068147"/>
          </a:xfrm>
          <a:prstGeom prst="rect">
            <a:avLst/>
          </a:prstGeom>
        </p:spPr>
      </p:pic>
      <p:pic>
        <p:nvPicPr>
          <p:cNvPr id="8" name="Picture 7" descr="Blue text on a black background&#10;&#10;AI-generated content may be incorrect.">
            <a:extLst>
              <a:ext uri="{FF2B5EF4-FFF2-40B4-BE49-F238E27FC236}">
                <a16:creationId xmlns:a16="http://schemas.microsoft.com/office/drawing/2014/main" id="{1C4A0C1D-00D3-5D43-FA9F-C5998A2472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69053" y="382442"/>
            <a:ext cx="2263065" cy="696820"/>
          </a:xfrm>
          <a:prstGeom prst="rect">
            <a:avLst/>
          </a:prstGeom>
        </p:spPr>
      </p:pic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B33F953-A57B-A52F-D85C-1EE1171D8684}"/>
              </a:ext>
            </a:extLst>
          </p:cNvPr>
          <p:cNvSpPr txBox="1">
            <a:spLocks/>
          </p:cNvSpPr>
          <p:nvPr/>
        </p:nvSpPr>
        <p:spPr>
          <a:xfrm>
            <a:off x="9018104" y="640962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b="1" i="0" kern="1200">
                <a:solidFill>
                  <a:schemeClr val="tx1">
                    <a:tint val="82000"/>
                  </a:schemeClr>
                </a:solidFill>
                <a:latin typeface="Arial Black" panose="020B0604020202020204" pitchFamily="34" charset="0"/>
                <a:ea typeface="+mn-ea"/>
                <a:cs typeface="Arial Black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EDB8E34-10FC-234E-86CC-3C0A840AE771}" type="slidenum">
              <a:rPr lang="en-US" smtClean="0">
                <a:solidFill>
                  <a:srgbClr val="016981"/>
                </a:solidFill>
              </a:rPr>
              <a:pPr/>
              <a:t>6</a:t>
            </a:fld>
            <a:endParaRPr lang="en-US" dirty="0">
              <a:solidFill>
                <a:srgbClr val="01698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98981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32092A-F7D6-9BB5-34A5-215C289197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45ACEF5A-6298-7258-73C0-CE73DC419F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313" y="6342579"/>
            <a:ext cx="12217400" cy="515421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0DFA00E-5B77-92AB-E6EB-FB15154691AF}"/>
              </a:ext>
            </a:extLst>
          </p:cNvPr>
          <p:cNvSpPr/>
          <p:nvPr/>
        </p:nvSpPr>
        <p:spPr>
          <a:xfrm>
            <a:off x="4528970" y="1253330"/>
            <a:ext cx="4572000" cy="4663376"/>
          </a:xfrm>
          <a:prstGeom prst="rect">
            <a:avLst/>
          </a:prstGeom>
          <a:solidFill>
            <a:srgbClr val="9ADAEA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H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82CB858-9D89-1449-2B7E-0234B38D17AA}"/>
              </a:ext>
            </a:extLst>
          </p:cNvPr>
          <p:cNvSpPr/>
          <p:nvPr/>
        </p:nvSpPr>
        <p:spPr>
          <a:xfrm>
            <a:off x="1" y="1253330"/>
            <a:ext cx="4572000" cy="4663376"/>
          </a:xfrm>
          <a:prstGeom prst="rect">
            <a:avLst/>
          </a:prstGeom>
          <a:solidFill>
            <a:srgbClr val="9ADAE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H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6ABF2D74-780F-C204-1D7B-85DD32FE96FA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597050" y="255494"/>
            <a:ext cx="7412038" cy="685800"/>
          </a:xfrm>
        </p:spPr>
        <p:txBody>
          <a:bodyPr>
            <a:normAutofit/>
          </a:bodyPr>
          <a:lstStyle/>
          <a:p>
            <a:r>
              <a:rPr lang="en-US" sz="3600" b="1" dirty="0">
                <a:solidFill>
                  <a:srgbClr val="01698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Two Column Content</a:t>
            </a:r>
            <a:endParaRPr lang="en-TH" sz="3600" b="1" dirty="0">
              <a:solidFill>
                <a:srgbClr val="01698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A38B662-82E0-7D80-6331-FD0163128824}"/>
              </a:ext>
            </a:extLst>
          </p:cNvPr>
          <p:cNvSpPr txBox="1"/>
          <p:nvPr/>
        </p:nvSpPr>
        <p:spPr>
          <a:xfrm>
            <a:off x="597050" y="1506453"/>
            <a:ext cx="3721469" cy="37394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thaiDist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TH" sz="1600" b="1" dirty="0">
                <a:latin typeface="Arial" panose="020B0604020202020204" pitchFamily="34" charset="0"/>
                <a:cs typeface="Arial" panose="020B0604020202020204" pitchFamily="34" charset="0"/>
              </a:rPr>
              <a:t>6 Leveling </a:t>
            </a:r>
            <a:r>
              <a:rPr lang="en-TH" sz="1600" b="1">
                <a:latin typeface="Arial" panose="020B0604020202020204" pitchFamily="34" charset="0"/>
                <a:cs typeface="Arial" panose="020B0604020202020204" pitchFamily="34" charset="0"/>
              </a:rPr>
              <a:t>Courses Offered</a:t>
            </a:r>
            <a:endParaRPr lang="en-TH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 algn="thaiDist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TH" sz="1600" dirty="0">
                <a:latin typeface="Arial" panose="020B0604020202020204" pitchFamily="34" charset="0"/>
                <a:cs typeface="Arial" panose="020B0604020202020204" pitchFamily="34" charset="0"/>
              </a:rPr>
              <a:t>Introduction to Communication Sciences and Disorders (includes opportunity to complete 25 hours of guided </a:t>
            </a:r>
            <a:r>
              <a:rPr lang="en-TH" sz="1600">
                <a:latin typeface="Arial" panose="020B0604020202020204" pitchFamily="34" charset="0"/>
                <a:cs typeface="Arial" panose="020B0604020202020204" pitchFamily="34" charset="0"/>
              </a:rPr>
              <a:t>observation)</a:t>
            </a:r>
            <a:endParaRPr lang="en-TH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 algn="thaiDist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TH" sz="1600" dirty="0">
                <a:latin typeface="Arial" panose="020B0604020202020204" pitchFamily="34" charset="0"/>
                <a:cs typeface="Arial" panose="020B0604020202020204" pitchFamily="34" charset="0"/>
              </a:rPr>
              <a:t>Speech Anatomy </a:t>
            </a:r>
            <a:r>
              <a:rPr lang="en-TH" sz="1600">
                <a:latin typeface="Arial" panose="020B0604020202020204" pitchFamily="34" charset="0"/>
                <a:cs typeface="Arial" panose="020B0604020202020204" pitchFamily="34" charset="0"/>
              </a:rPr>
              <a:t>&amp; Physiology</a:t>
            </a:r>
            <a:endParaRPr lang="en-TH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 algn="thaiDist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TH" sz="1600" dirty="0"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  <a:r>
              <a:rPr lang="en-TH" sz="1600">
                <a:latin typeface="Arial" panose="020B0604020202020204" pitchFamily="34" charset="0"/>
                <a:cs typeface="Arial" panose="020B0604020202020204" pitchFamily="34" charset="0"/>
              </a:rPr>
              <a:t>to Audiology</a:t>
            </a:r>
            <a:endParaRPr lang="en-TH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 algn="thaiDist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TH" sz="1600">
                <a:latin typeface="Arial" panose="020B0604020202020204" pitchFamily="34" charset="0"/>
                <a:cs typeface="Arial" panose="020B0604020202020204" pitchFamily="34" charset="0"/>
              </a:rPr>
              <a:t>Aural Rehabilitation</a:t>
            </a:r>
            <a:endParaRPr lang="en-TH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 algn="thaiDist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TH" sz="1600">
                <a:latin typeface="Arial" panose="020B0604020202020204" pitchFamily="34" charset="0"/>
                <a:cs typeface="Arial" panose="020B0604020202020204" pitchFamily="34" charset="0"/>
              </a:rPr>
              <a:t>Phonetics</a:t>
            </a:r>
            <a:endParaRPr lang="en-TH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 algn="thaiDist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TH" sz="1600" dirty="0">
                <a:latin typeface="Arial" panose="020B0604020202020204" pitchFamily="34" charset="0"/>
                <a:cs typeface="Arial" panose="020B0604020202020204" pitchFamily="34" charset="0"/>
              </a:rPr>
              <a:t>Normal Speech and Language Development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844A083-70FC-42B6-A1D6-C556DF145A0A}"/>
              </a:ext>
            </a:extLst>
          </p:cNvPr>
          <p:cNvSpPr txBox="1"/>
          <p:nvPr/>
        </p:nvSpPr>
        <p:spPr>
          <a:xfrm>
            <a:off x="4701092" y="1506453"/>
            <a:ext cx="3361764" cy="30162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thaiDist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TH" sz="1600" b="1" dirty="0">
                <a:latin typeface="Arial" panose="020B0604020202020204" pitchFamily="34" charset="0"/>
                <a:cs typeface="Arial" panose="020B0604020202020204" pitchFamily="34" charset="0"/>
              </a:rPr>
              <a:t>Asynchronous classes</a:t>
            </a:r>
            <a:r>
              <a:rPr lang="en-TH" sz="1600" dirty="0">
                <a:latin typeface="Arial" panose="020B0604020202020204" pitchFamily="34" charset="0"/>
                <a:cs typeface="Arial" panose="020B0604020202020204" pitchFamily="34" charset="0"/>
              </a:rPr>
              <a:t> – no set </a:t>
            </a:r>
            <a:r>
              <a:rPr lang="en-TH" sz="1600">
                <a:latin typeface="Arial" panose="020B0604020202020204" pitchFamily="34" charset="0"/>
                <a:cs typeface="Arial" panose="020B0604020202020204" pitchFamily="34" charset="0"/>
              </a:rPr>
              <a:t>meeting times</a:t>
            </a:r>
            <a:endParaRPr lang="en-TH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thaiDist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TH" sz="1600" b="1" dirty="0">
                <a:latin typeface="Arial" panose="020B0604020202020204" pitchFamily="34" charset="0"/>
                <a:cs typeface="Arial" panose="020B0604020202020204" pitchFamily="34" charset="0"/>
              </a:rPr>
              <a:t>Assigned faculty </a:t>
            </a:r>
            <a:r>
              <a:rPr lang="en-TH" sz="1600" dirty="0">
                <a:latin typeface="Arial" panose="020B0604020202020204" pitchFamily="34" charset="0"/>
                <a:cs typeface="Arial" panose="020B0604020202020204" pitchFamily="34" charset="0"/>
              </a:rPr>
              <a:t>&amp; open </a:t>
            </a:r>
            <a:r>
              <a:rPr lang="en-TH" sz="1600">
                <a:latin typeface="Arial" panose="020B0604020202020204" pitchFamily="34" charset="0"/>
                <a:cs typeface="Arial" panose="020B0604020202020204" pitchFamily="34" charset="0"/>
              </a:rPr>
              <a:t>office hours</a:t>
            </a:r>
            <a:endParaRPr lang="en-TH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thaiDist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TH" sz="1600" b="1">
                <a:latin typeface="Arial" panose="020B0604020202020204" pitchFamily="34" charset="0"/>
                <a:cs typeface="Arial" panose="020B0604020202020204" pitchFamily="34" charset="0"/>
              </a:rPr>
              <a:t>Affordable</a:t>
            </a:r>
            <a:r>
              <a:rPr lang="en-TH" sz="1600">
                <a:latin typeface="Arial" panose="020B0604020202020204" pitchFamily="34" charset="0"/>
                <a:cs typeface="Arial" panose="020B0604020202020204" pitchFamily="34" charset="0"/>
              </a:rPr>
              <a:t> Cost</a:t>
            </a:r>
            <a:endParaRPr lang="en-TH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thaiDist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TH" sz="1600" dirty="0">
                <a:latin typeface="Arial" panose="020B0604020202020204" pitchFamily="34" charset="0"/>
                <a:cs typeface="Arial" panose="020B0604020202020204" pitchFamily="34" charset="0"/>
              </a:rPr>
              <a:t>Bachelor’s degree </a:t>
            </a:r>
            <a:r>
              <a:rPr lang="en-TH" sz="1600">
                <a:latin typeface="Arial" panose="020B0604020202020204" pitchFamily="34" charset="0"/>
                <a:cs typeface="Arial" panose="020B0604020202020204" pitchFamily="34" charset="0"/>
              </a:rPr>
              <a:t>required </a:t>
            </a:r>
            <a:endParaRPr lang="en-TH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thaiDist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TH" sz="1600" b="1" dirty="0">
                <a:latin typeface="Arial" panose="020B0604020202020204" pitchFamily="34" charset="0"/>
                <a:cs typeface="Arial" panose="020B0604020202020204" pitchFamily="34" charset="0"/>
              </a:rPr>
              <a:t>Complete no-cost application on USAHS website </a:t>
            </a:r>
            <a:r>
              <a:rPr lang="en-TH" sz="1600" dirty="0">
                <a:latin typeface="Arial" panose="020B0604020202020204" pitchFamily="34" charset="0"/>
                <a:cs typeface="Arial" panose="020B0604020202020204" pitchFamily="34" charset="0"/>
              </a:rPr>
              <a:t>&amp; meet with an Enrollment Advisor to determine plan</a:t>
            </a:r>
          </a:p>
        </p:txBody>
      </p:sp>
      <p:pic>
        <p:nvPicPr>
          <p:cNvPr id="9" name="Picture 8" descr="A group of women in blue shirts&#10;&#10;AI-generated content may be incorrect.">
            <a:extLst>
              <a:ext uri="{FF2B5EF4-FFF2-40B4-BE49-F238E27FC236}">
                <a16:creationId xmlns:a16="http://schemas.microsoft.com/office/drawing/2014/main" id="{5FA1C05A-F8ED-1FCE-780F-16B1AFF38C1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712" r="43748"/>
          <a:stretch>
            <a:fillRect/>
          </a:stretch>
        </p:blipFill>
        <p:spPr>
          <a:xfrm>
            <a:off x="8445429" y="1253330"/>
            <a:ext cx="3746572" cy="4663376"/>
          </a:xfrm>
          <a:prstGeom prst="rect">
            <a:avLst/>
          </a:prstGeom>
        </p:spPr>
      </p:pic>
      <p:pic>
        <p:nvPicPr>
          <p:cNvPr id="11" name="Picture 10" descr="Blue text on a black background&#10;&#10;AI-generated content may be incorrect.">
            <a:extLst>
              <a:ext uri="{FF2B5EF4-FFF2-40B4-BE49-F238E27FC236}">
                <a16:creationId xmlns:a16="http://schemas.microsoft.com/office/drawing/2014/main" id="{4C501BF6-3A15-DBBE-7901-228CCC9C8E7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69053" y="382442"/>
            <a:ext cx="2263065" cy="696820"/>
          </a:xfrm>
          <a:prstGeom prst="rect">
            <a:avLst/>
          </a:prstGeom>
        </p:spPr>
      </p:pic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34E44897-0404-0D55-9D34-A5F66D392406}"/>
              </a:ext>
            </a:extLst>
          </p:cNvPr>
          <p:cNvSpPr txBox="1">
            <a:spLocks/>
          </p:cNvSpPr>
          <p:nvPr/>
        </p:nvSpPr>
        <p:spPr>
          <a:xfrm>
            <a:off x="9018104" y="640962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b="1" i="0" kern="1200">
                <a:solidFill>
                  <a:schemeClr val="tx1">
                    <a:tint val="82000"/>
                  </a:schemeClr>
                </a:solidFill>
                <a:latin typeface="Arial Black" panose="020B0604020202020204" pitchFamily="34" charset="0"/>
                <a:ea typeface="+mn-ea"/>
                <a:cs typeface="Arial Black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EDB8E34-10FC-234E-86CC-3C0A840AE771}" type="slidenum">
              <a:rPr lang="en-US" smtClean="0">
                <a:solidFill>
                  <a:srgbClr val="016981"/>
                </a:solidFill>
                <a:latin typeface="Arial" panose="020B0604020202020204" pitchFamily="34" charset="0"/>
                <a:cs typeface="Arial" panose="020B0604020202020204" pitchFamily="34" charset="0"/>
              </a:rPr>
              <a:pPr/>
              <a:t>7</a:t>
            </a:fld>
            <a:endParaRPr lang="en-US" dirty="0">
              <a:solidFill>
                <a:srgbClr val="01698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65022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55B2F3-D64E-BAF2-1294-7804C48C82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61D85F1-1E94-2C94-C743-C39E748C64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313" y="6342579"/>
            <a:ext cx="12217400" cy="515421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CF9B25D2-D29D-E732-5833-CD5CD687D89B}"/>
              </a:ext>
            </a:extLst>
          </p:cNvPr>
          <p:cNvSpPr/>
          <p:nvPr/>
        </p:nvSpPr>
        <p:spPr>
          <a:xfrm>
            <a:off x="4253023" y="1253330"/>
            <a:ext cx="3523253" cy="4663376"/>
          </a:xfrm>
          <a:prstGeom prst="rect">
            <a:avLst/>
          </a:prstGeom>
          <a:solidFill>
            <a:srgbClr val="9ADAEA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H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411D061-D37F-6E2E-507A-8C0694C61870}"/>
              </a:ext>
            </a:extLst>
          </p:cNvPr>
          <p:cNvSpPr/>
          <p:nvPr/>
        </p:nvSpPr>
        <p:spPr>
          <a:xfrm>
            <a:off x="1" y="1253330"/>
            <a:ext cx="4253022" cy="4663376"/>
          </a:xfrm>
          <a:prstGeom prst="rect">
            <a:avLst/>
          </a:prstGeom>
          <a:solidFill>
            <a:srgbClr val="9ADAEA">
              <a:alpha val="9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H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DDDD2F04-4F61-BD2E-8EED-667D71FC06FF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597050" y="341484"/>
            <a:ext cx="7412038" cy="685800"/>
          </a:xfrm>
        </p:spPr>
        <p:txBody>
          <a:bodyPr>
            <a:normAutofit/>
          </a:bodyPr>
          <a:lstStyle/>
          <a:p>
            <a:r>
              <a:rPr lang="en-US" sz="3600" b="1" dirty="0">
                <a:solidFill>
                  <a:srgbClr val="01698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Three Column Content</a:t>
            </a:r>
            <a:endParaRPr lang="en-TH" sz="3600" b="1" dirty="0">
              <a:solidFill>
                <a:srgbClr val="01698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DF93D6F-819E-D3C4-E236-09AC9BC757BD}"/>
              </a:ext>
            </a:extLst>
          </p:cNvPr>
          <p:cNvSpPr txBox="1"/>
          <p:nvPr/>
        </p:nvSpPr>
        <p:spPr>
          <a:xfrm>
            <a:off x="597050" y="1582940"/>
            <a:ext cx="3523253" cy="39857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TH" sz="1600" b="1" dirty="0">
                <a:latin typeface="Arial" panose="020B0604020202020204" pitchFamily="34" charset="0"/>
                <a:cs typeface="Arial" panose="020B0604020202020204" pitchFamily="34" charset="0"/>
              </a:rPr>
              <a:t>6 Leveling </a:t>
            </a:r>
            <a:r>
              <a:rPr lang="en-TH" sz="1600" b="1">
                <a:latin typeface="Arial" panose="020B0604020202020204" pitchFamily="34" charset="0"/>
                <a:cs typeface="Arial" panose="020B0604020202020204" pitchFamily="34" charset="0"/>
              </a:rPr>
              <a:t>Courses Offered</a:t>
            </a:r>
            <a:endParaRPr lang="en-TH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TH" sz="1600" dirty="0">
                <a:latin typeface="Arial" panose="020B0604020202020204" pitchFamily="34" charset="0"/>
                <a:cs typeface="Arial" panose="020B0604020202020204" pitchFamily="34" charset="0"/>
              </a:rPr>
              <a:t>Introduction to Communication Sciences and Disorders (includes opportunity to complete 25 hours of guided </a:t>
            </a:r>
            <a:r>
              <a:rPr lang="en-TH" sz="1600">
                <a:latin typeface="Arial" panose="020B0604020202020204" pitchFamily="34" charset="0"/>
                <a:cs typeface="Arial" panose="020B0604020202020204" pitchFamily="34" charset="0"/>
              </a:rPr>
              <a:t>observation)</a:t>
            </a:r>
            <a:endParaRPr lang="en-TH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TH" sz="1600" dirty="0">
                <a:latin typeface="Arial" panose="020B0604020202020204" pitchFamily="34" charset="0"/>
                <a:cs typeface="Arial" panose="020B0604020202020204" pitchFamily="34" charset="0"/>
              </a:rPr>
              <a:t>Speech Anatomy </a:t>
            </a:r>
            <a:r>
              <a:rPr lang="en-TH" sz="1600">
                <a:latin typeface="Arial" panose="020B0604020202020204" pitchFamily="34" charset="0"/>
                <a:cs typeface="Arial" panose="020B0604020202020204" pitchFamily="34" charset="0"/>
              </a:rPr>
              <a:t>&amp; Physiology</a:t>
            </a:r>
            <a:endParaRPr lang="en-TH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TH" sz="1600" dirty="0"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  <a:r>
              <a:rPr lang="en-TH" sz="1600">
                <a:latin typeface="Arial" panose="020B0604020202020204" pitchFamily="34" charset="0"/>
                <a:cs typeface="Arial" panose="020B0604020202020204" pitchFamily="34" charset="0"/>
              </a:rPr>
              <a:t>to Audiology</a:t>
            </a:r>
            <a:endParaRPr lang="en-TH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TH" sz="1600">
                <a:latin typeface="Arial" panose="020B0604020202020204" pitchFamily="34" charset="0"/>
                <a:cs typeface="Arial" panose="020B0604020202020204" pitchFamily="34" charset="0"/>
              </a:rPr>
              <a:t>Aural Rehabilitation</a:t>
            </a:r>
            <a:endParaRPr lang="en-TH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TH" sz="1600">
                <a:latin typeface="Arial" panose="020B0604020202020204" pitchFamily="34" charset="0"/>
                <a:cs typeface="Arial" panose="020B0604020202020204" pitchFamily="34" charset="0"/>
              </a:rPr>
              <a:t>Phonetics</a:t>
            </a:r>
            <a:endParaRPr lang="en-TH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TH" sz="1600" dirty="0">
                <a:latin typeface="Arial" panose="020B0604020202020204" pitchFamily="34" charset="0"/>
                <a:cs typeface="Arial" panose="020B0604020202020204" pitchFamily="34" charset="0"/>
              </a:rPr>
              <a:t>Normal Speech and Language Development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C022378-70CE-F672-E015-2D77662B6B89}"/>
              </a:ext>
            </a:extLst>
          </p:cNvPr>
          <p:cNvSpPr txBox="1"/>
          <p:nvPr/>
        </p:nvSpPr>
        <p:spPr>
          <a:xfrm>
            <a:off x="4425145" y="1742428"/>
            <a:ext cx="3218411" cy="32624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TH" sz="1600" b="1" dirty="0">
                <a:latin typeface="Arial" panose="020B0604020202020204" pitchFamily="34" charset="0"/>
                <a:cs typeface="Arial" panose="020B0604020202020204" pitchFamily="34" charset="0"/>
              </a:rPr>
              <a:t>Asynchronous classes</a:t>
            </a:r>
            <a:r>
              <a:rPr lang="en-TH" sz="1600" dirty="0">
                <a:latin typeface="Arial" panose="020B0604020202020204" pitchFamily="34" charset="0"/>
                <a:cs typeface="Arial" panose="020B0604020202020204" pitchFamily="34" charset="0"/>
              </a:rPr>
              <a:t> – no set </a:t>
            </a:r>
            <a:r>
              <a:rPr lang="en-TH" sz="1600">
                <a:latin typeface="Arial" panose="020B0604020202020204" pitchFamily="34" charset="0"/>
                <a:cs typeface="Arial" panose="020B0604020202020204" pitchFamily="34" charset="0"/>
              </a:rPr>
              <a:t>meeting times</a:t>
            </a:r>
            <a:endParaRPr lang="en-TH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TH" sz="1600" b="1" dirty="0">
                <a:latin typeface="Arial" panose="020B0604020202020204" pitchFamily="34" charset="0"/>
                <a:cs typeface="Arial" panose="020B0604020202020204" pitchFamily="34" charset="0"/>
              </a:rPr>
              <a:t>Assigned faculty </a:t>
            </a:r>
            <a:r>
              <a:rPr lang="en-TH" sz="1600" dirty="0">
                <a:latin typeface="Arial" panose="020B0604020202020204" pitchFamily="34" charset="0"/>
                <a:cs typeface="Arial" panose="020B0604020202020204" pitchFamily="34" charset="0"/>
              </a:rPr>
              <a:t>&amp; open </a:t>
            </a:r>
            <a:r>
              <a:rPr lang="en-TH" sz="1600">
                <a:latin typeface="Arial" panose="020B0604020202020204" pitchFamily="34" charset="0"/>
                <a:cs typeface="Arial" panose="020B0604020202020204" pitchFamily="34" charset="0"/>
              </a:rPr>
              <a:t>office hours</a:t>
            </a:r>
            <a:endParaRPr lang="en-TH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TH" sz="1600" b="1">
                <a:latin typeface="Arial" panose="020B0604020202020204" pitchFamily="34" charset="0"/>
                <a:cs typeface="Arial" panose="020B0604020202020204" pitchFamily="34" charset="0"/>
              </a:rPr>
              <a:t>Affordable</a:t>
            </a:r>
            <a:r>
              <a:rPr lang="en-TH" sz="1600">
                <a:latin typeface="Arial" panose="020B0604020202020204" pitchFamily="34" charset="0"/>
                <a:cs typeface="Arial" panose="020B0604020202020204" pitchFamily="34" charset="0"/>
              </a:rPr>
              <a:t> Cost</a:t>
            </a:r>
            <a:endParaRPr lang="en-TH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TH" sz="1600" dirty="0">
                <a:latin typeface="Arial" panose="020B0604020202020204" pitchFamily="34" charset="0"/>
                <a:cs typeface="Arial" panose="020B0604020202020204" pitchFamily="34" charset="0"/>
              </a:rPr>
              <a:t>Bachelor’s degree </a:t>
            </a:r>
            <a:r>
              <a:rPr lang="en-TH" sz="1600">
                <a:latin typeface="Arial" panose="020B0604020202020204" pitchFamily="34" charset="0"/>
                <a:cs typeface="Arial" panose="020B0604020202020204" pitchFamily="34" charset="0"/>
              </a:rPr>
              <a:t>required </a:t>
            </a:r>
            <a:endParaRPr lang="en-TH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TH" sz="1600" b="1" dirty="0">
                <a:latin typeface="Arial" panose="020B0604020202020204" pitchFamily="34" charset="0"/>
                <a:cs typeface="Arial" panose="020B0604020202020204" pitchFamily="34" charset="0"/>
              </a:rPr>
              <a:t>Complete no-cost application on USAHS website </a:t>
            </a:r>
            <a:r>
              <a:rPr lang="en-TH" sz="1600" dirty="0">
                <a:latin typeface="Arial" panose="020B0604020202020204" pitchFamily="34" charset="0"/>
                <a:cs typeface="Arial" panose="020B0604020202020204" pitchFamily="34" charset="0"/>
              </a:rPr>
              <a:t>&amp; meet with an Enrollment Advisor to determine plan</a:t>
            </a:r>
          </a:p>
        </p:txBody>
      </p:sp>
      <p:pic>
        <p:nvPicPr>
          <p:cNvPr id="11" name="Picture 10" descr="Blue text on a black background&#10;&#10;AI-generated content may be incorrect.">
            <a:extLst>
              <a:ext uri="{FF2B5EF4-FFF2-40B4-BE49-F238E27FC236}">
                <a16:creationId xmlns:a16="http://schemas.microsoft.com/office/drawing/2014/main" id="{E648AB84-0371-E19F-E2A5-7C8D7736EF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69053" y="382442"/>
            <a:ext cx="2263065" cy="69682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61A1CCD5-730A-BB6B-D842-D7FBD286C98C}"/>
              </a:ext>
            </a:extLst>
          </p:cNvPr>
          <p:cNvSpPr/>
          <p:nvPr/>
        </p:nvSpPr>
        <p:spPr>
          <a:xfrm>
            <a:off x="7776275" y="1253330"/>
            <a:ext cx="4415723" cy="4663376"/>
          </a:xfrm>
          <a:prstGeom prst="rect">
            <a:avLst/>
          </a:prstGeom>
          <a:solidFill>
            <a:srgbClr val="9ADAEA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H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4B09501-D99C-E6AD-B0DA-8B794CFE2373}"/>
              </a:ext>
            </a:extLst>
          </p:cNvPr>
          <p:cNvSpPr txBox="1"/>
          <p:nvPr/>
        </p:nvSpPr>
        <p:spPr>
          <a:xfrm>
            <a:off x="7937765" y="1742428"/>
            <a:ext cx="3151993" cy="32624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TH" sz="1600" b="1" dirty="0">
                <a:latin typeface="Arial" panose="020B0604020202020204" pitchFamily="34" charset="0"/>
                <a:cs typeface="Arial" panose="020B0604020202020204" pitchFamily="34" charset="0"/>
              </a:rPr>
              <a:t>Asynchronous classes</a:t>
            </a:r>
            <a:r>
              <a:rPr lang="en-TH" sz="1600" dirty="0">
                <a:latin typeface="Arial" panose="020B0604020202020204" pitchFamily="34" charset="0"/>
                <a:cs typeface="Arial" panose="020B0604020202020204" pitchFamily="34" charset="0"/>
              </a:rPr>
              <a:t> – no set </a:t>
            </a:r>
            <a:r>
              <a:rPr lang="en-TH" sz="1600">
                <a:latin typeface="Arial" panose="020B0604020202020204" pitchFamily="34" charset="0"/>
                <a:cs typeface="Arial" panose="020B0604020202020204" pitchFamily="34" charset="0"/>
              </a:rPr>
              <a:t>meeting times</a:t>
            </a:r>
            <a:endParaRPr lang="en-TH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TH" sz="1600" b="1" dirty="0">
                <a:latin typeface="Arial" panose="020B0604020202020204" pitchFamily="34" charset="0"/>
                <a:cs typeface="Arial" panose="020B0604020202020204" pitchFamily="34" charset="0"/>
              </a:rPr>
              <a:t>Assigned faculty </a:t>
            </a:r>
            <a:r>
              <a:rPr lang="en-TH" sz="1600" dirty="0">
                <a:latin typeface="Arial" panose="020B0604020202020204" pitchFamily="34" charset="0"/>
                <a:cs typeface="Arial" panose="020B0604020202020204" pitchFamily="34" charset="0"/>
              </a:rPr>
              <a:t>&amp; open </a:t>
            </a:r>
            <a:r>
              <a:rPr lang="en-TH" sz="1600">
                <a:latin typeface="Arial" panose="020B0604020202020204" pitchFamily="34" charset="0"/>
                <a:cs typeface="Arial" panose="020B0604020202020204" pitchFamily="34" charset="0"/>
              </a:rPr>
              <a:t>office hours</a:t>
            </a:r>
            <a:endParaRPr lang="en-TH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TH" sz="1600" b="1">
                <a:latin typeface="Arial" panose="020B0604020202020204" pitchFamily="34" charset="0"/>
                <a:cs typeface="Arial" panose="020B0604020202020204" pitchFamily="34" charset="0"/>
              </a:rPr>
              <a:t>Affordable</a:t>
            </a:r>
            <a:r>
              <a:rPr lang="en-TH" sz="1600">
                <a:latin typeface="Arial" panose="020B0604020202020204" pitchFamily="34" charset="0"/>
                <a:cs typeface="Arial" panose="020B0604020202020204" pitchFamily="34" charset="0"/>
              </a:rPr>
              <a:t> Cost</a:t>
            </a:r>
            <a:endParaRPr lang="en-TH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TH" sz="1600" dirty="0">
                <a:latin typeface="Arial" panose="020B0604020202020204" pitchFamily="34" charset="0"/>
                <a:cs typeface="Arial" panose="020B0604020202020204" pitchFamily="34" charset="0"/>
              </a:rPr>
              <a:t>Bachelor’s degree </a:t>
            </a:r>
            <a:r>
              <a:rPr lang="en-TH" sz="1600">
                <a:latin typeface="Arial" panose="020B0604020202020204" pitchFamily="34" charset="0"/>
                <a:cs typeface="Arial" panose="020B0604020202020204" pitchFamily="34" charset="0"/>
              </a:rPr>
              <a:t>required </a:t>
            </a:r>
            <a:endParaRPr lang="en-TH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TH" sz="1600" b="1" dirty="0">
                <a:latin typeface="Arial" panose="020B0604020202020204" pitchFamily="34" charset="0"/>
                <a:cs typeface="Arial" panose="020B0604020202020204" pitchFamily="34" charset="0"/>
              </a:rPr>
              <a:t>Complete no-cost application on USAHS website </a:t>
            </a:r>
            <a:r>
              <a:rPr lang="en-TH" sz="1600" dirty="0">
                <a:latin typeface="Arial" panose="020B0604020202020204" pitchFamily="34" charset="0"/>
                <a:cs typeface="Arial" panose="020B0604020202020204" pitchFamily="34" charset="0"/>
              </a:rPr>
              <a:t>&amp; meet with an Enrollment Advisor to determine plan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530B2DC-6CDA-ACAC-2A49-157381BE67B6}"/>
              </a:ext>
            </a:extLst>
          </p:cNvPr>
          <p:cNvSpPr txBox="1">
            <a:spLocks/>
          </p:cNvSpPr>
          <p:nvPr/>
        </p:nvSpPr>
        <p:spPr>
          <a:xfrm>
            <a:off x="9018104" y="640962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b="1" i="0" kern="1200">
                <a:solidFill>
                  <a:schemeClr val="tx1">
                    <a:tint val="82000"/>
                  </a:schemeClr>
                </a:solidFill>
                <a:latin typeface="Arial Black" panose="020B0604020202020204" pitchFamily="34" charset="0"/>
                <a:ea typeface="+mn-ea"/>
                <a:cs typeface="Arial Black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EDB8E34-10FC-234E-86CC-3C0A840AE771}" type="slidenum">
              <a:rPr lang="en-US" smtClean="0">
                <a:solidFill>
                  <a:srgbClr val="016981"/>
                </a:solidFill>
              </a:rPr>
              <a:pPr/>
              <a:t>8</a:t>
            </a:fld>
            <a:endParaRPr lang="en-US" dirty="0">
              <a:solidFill>
                <a:srgbClr val="01698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57817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BEBD3A-F069-2AC6-CCDE-52959EF368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78991D-1179-DD4B-2F69-813955D5D84E}"/>
              </a:ext>
            </a:extLst>
          </p:cNvPr>
          <p:cNvSpPr txBox="1"/>
          <p:nvPr/>
        </p:nvSpPr>
        <p:spPr>
          <a:xfrm>
            <a:off x="551543" y="420914"/>
            <a:ext cx="3875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dirty="0"/>
              <a:t>Image-forward layout</a:t>
            </a:r>
            <a:endParaRPr lang="en-NZ" dirty="0"/>
          </a:p>
        </p:txBody>
      </p:sp>
      <p:pic>
        <p:nvPicPr>
          <p:cNvPr id="2" name="Picture 1" descr="A group of medical professionals looking at a ball&#10;&#10;AI-generated content may be incorrect.">
            <a:extLst>
              <a:ext uri="{FF2B5EF4-FFF2-40B4-BE49-F238E27FC236}">
                <a16:creationId xmlns:a16="http://schemas.microsoft.com/office/drawing/2014/main" id="{9F1384D2-F50A-246D-2B9D-BCD9B1FC6C9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469" t="4440" r="5144" b="12196"/>
          <a:stretch>
            <a:fillRect/>
          </a:stretch>
        </p:blipFill>
        <p:spPr>
          <a:xfrm>
            <a:off x="0" y="0"/>
            <a:ext cx="8318499" cy="68580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21876B71-722D-BD44-AC0E-7CA0663C10EF}"/>
              </a:ext>
            </a:extLst>
          </p:cNvPr>
          <p:cNvSpPr/>
          <p:nvPr/>
        </p:nvSpPr>
        <p:spPr>
          <a:xfrm>
            <a:off x="8318499" y="0"/>
            <a:ext cx="3873501" cy="6858000"/>
          </a:xfrm>
          <a:prstGeom prst="rect">
            <a:avLst/>
          </a:prstGeom>
          <a:solidFill>
            <a:srgbClr val="9BDAE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H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12C67A2-79D3-2567-3E5D-D90D81B0EBC4}"/>
              </a:ext>
            </a:extLst>
          </p:cNvPr>
          <p:cNvSpPr txBox="1"/>
          <p:nvPr/>
        </p:nvSpPr>
        <p:spPr>
          <a:xfrm>
            <a:off x="8521699" y="1891139"/>
            <a:ext cx="3410419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b="1" dirty="0">
                <a:solidFill>
                  <a:srgbClr val="13516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is an "image-forward” layout. A design approach that prioritizes high-quality, full-bleed (edge-to-edge) visuals over text. The goal is to make the imagery the focal point, engaging the audience visually while using minimal text to convey the message.</a:t>
            </a:r>
            <a:endParaRPr lang="en-TH" sz="2200" b="1" dirty="0">
              <a:solidFill>
                <a:srgbClr val="13516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 descr="Blue text on a black background&#10;&#10;AI-generated content may be incorrect.">
            <a:extLst>
              <a:ext uri="{FF2B5EF4-FFF2-40B4-BE49-F238E27FC236}">
                <a16:creationId xmlns:a16="http://schemas.microsoft.com/office/drawing/2014/main" id="{1469D4DA-E116-2DB1-7ADE-D50D715661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69053" y="382442"/>
            <a:ext cx="2263065" cy="6968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57074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0269DB-0168-6186-1664-B1A6317E8C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27EC72C-4E14-35FC-739F-DC3A195D8C51}"/>
              </a:ext>
            </a:extLst>
          </p:cNvPr>
          <p:cNvSpPr txBox="1"/>
          <p:nvPr/>
        </p:nvSpPr>
        <p:spPr>
          <a:xfrm>
            <a:off x="551543" y="420914"/>
            <a:ext cx="3875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dirty="0"/>
              <a:t>Image-forward layout</a:t>
            </a:r>
            <a:endParaRPr lang="en-NZ" dirty="0"/>
          </a:p>
        </p:txBody>
      </p:sp>
      <p:pic>
        <p:nvPicPr>
          <p:cNvPr id="2" name="Picture 1" descr="A group of medical professionals looking at a ball&#10;&#10;AI-generated content may be incorrect.">
            <a:extLst>
              <a:ext uri="{FF2B5EF4-FFF2-40B4-BE49-F238E27FC236}">
                <a16:creationId xmlns:a16="http://schemas.microsoft.com/office/drawing/2014/main" id="{A6B5FF97-7BE2-FBAD-3B56-BFDB1C9A4D7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469" t="4440" r="5144" b="12196"/>
          <a:stretch>
            <a:fillRect/>
          </a:stretch>
        </p:blipFill>
        <p:spPr>
          <a:xfrm>
            <a:off x="3873501" y="0"/>
            <a:ext cx="8318499" cy="68580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34E93B4F-6704-B502-491D-6BA462192F10}"/>
              </a:ext>
            </a:extLst>
          </p:cNvPr>
          <p:cNvSpPr/>
          <p:nvPr/>
        </p:nvSpPr>
        <p:spPr>
          <a:xfrm>
            <a:off x="0" y="0"/>
            <a:ext cx="3873501" cy="6858000"/>
          </a:xfrm>
          <a:prstGeom prst="rect">
            <a:avLst/>
          </a:prstGeom>
          <a:solidFill>
            <a:srgbClr val="13516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H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11436F8-0D59-6B33-6E20-6A6436C49776}"/>
              </a:ext>
            </a:extLst>
          </p:cNvPr>
          <p:cNvSpPr txBox="1"/>
          <p:nvPr/>
        </p:nvSpPr>
        <p:spPr>
          <a:xfrm>
            <a:off x="231540" y="1746631"/>
            <a:ext cx="3410419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is an "image-forward” layout. A design approach that prioritizes high-quality, full-bleed (edge-to-edge) visuals over text. The goal is to make the imagery the focal point, engaging the audience visually while using minimal text to convey the message.</a:t>
            </a:r>
            <a:endParaRPr lang="en-TH" sz="2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 descr="A close-up of a sign&#10;&#10;AI-generated content may be incorrect.">
            <a:extLst>
              <a:ext uri="{FF2B5EF4-FFF2-40B4-BE49-F238E27FC236}">
                <a16:creationId xmlns:a16="http://schemas.microsoft.com/office/drawing/2014/main" id="{1472FDBD-5C69-CD11-5AF5-9028D62D28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633" y="311643"/>
            <a:ext cx="2274618" cy="700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90126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BA6847-0484-64DB-C8AF-9760462B07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766DEFB-46A2-CDEC-5ED2-09BA6487AEB5}"/>
              </a:ext>
            </a:extLst>
          </p:cNvPr>
          <p:cNvSpPr txBox="1"/>
          <p:nvPr/>
        </p:nvSpPr>
        <p:spPr>
          <a:xfrm>
            <a:off x="551543" y="420914"/>
            <a:ext cx="3875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dirty="0"/>
              <a:t>Image-forward layout</a:t>
            </a:r>
            <a:endParaRPr lang="en-NZ" dirty="0"/>
          </a:p>
        </p:txBody>
      </p:sp>
      <p:pic>
        <p:nvPicPr>
          <p:cNvPr id="2" name="Picture 1" descr="A group of medical professionals looking at a ball&#10;&#10;AI-generated content may be incorrect.">
            <a:extLst>
              <a:ext uri="{FF2B5EF4-FFF2-40B4-BE49-F238E27FC236}">
                <a16:creationId xmlns:a16="http://schemas.microsoft.com/office/drawing/2014/main" id="{038F4994-075E-8BEB-4290-9B8D5F5B5F2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26" t="8286" r="838" b="26021"/>
          <a:stretch>
            <a:fillRect/>
          </a:stretch>
        </p:blipFill>
        <p:spPr>
          <a:xfrm>
            <a:off x="4205134" y="311643"/>
            <a:ext cx="7655233" cy="34290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8DD41D07-7A49-7C0C-1108-7AA8827ABBEE}"/>
              </a:ext>
            </a:extLst>
          </p:cNvPr>
          <p:cNvSpPr/>
          <p:nvPr/>
        </p:nvSpPr>
        <p:spPr>
          <a:xfrm>
            <a:off x="0" y="0"/>
            <a:ext cx="3873501" cy="6858000"/>
          </a:xfrm>
          <a:prstGeom prst="rect">
            <a:avLst/>
          </a:prstGeom>
          <a:solidFill>
            <a:srgbClr val="9BDAE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H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DBA1060-1B3F-D4A1-8C12-7A8DF854FAD0}"/>
              </a:ext>
            </a:extLst>
          </p:cNvPr>
          <p:cNvSpPr txBox="1"/>
          <p:nvPr/>
        </p:nvSpPr>
        <p:spPr>
          <a:xfrm>
            <a:off x="231540" y="1746631"/>
            <a:ext cx="3410419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b="1" dirty="0">
                <a:solidFill>
                  <a:srgbClr val="13516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is an "image-forward” layout. A design approach that prioritizes high-quality, full-bleed (edge-to-edge) visuals over text. The goal is to make the imagery the focal point, engaging the audience visually while using minimal text to convey the message.</a:t>
            </a:r>
            <a:endParaRPr lang="en-TH" sz="2200" b="1" dirty="0">
              <a:solidFill>
                <a:srgbClr val="13516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EB4BFB0-6BBA-1ED9-33B9-1AA03160370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0" r="180"/>
          <a:stretch/>
        </p:blipFill>
        <p:spPr>
          <a:xfrm>
            <a:off x="4205135" y="3969243"/>
            <a:ext cx="3689818" cy="246784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B990418-56C9-5D82-18B9-8ED117D8E9E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70" b="70"/>
          <a:stretch/>
        </p:blipFill>
        <p:spPr>
          <a:xfrm>
            <a:off x="8154835" y="3969243"/>
            <a:ext cx="3706966" cy="2467843"/>
          </a:xfrm>
          <a:prstGeom prst="rect">
            <a:avLst/>
          </a:prstGeom>
        </p:spPr>
      </p:pic>
      <p:pic>
        <p:nvPicPr>
          <p:cNvPr id="9" name="Picture 8" descr="Blue text on a black background&#10;&#10;AI-generated content may be incorrect.">
            <a:extLst>
              <a:ext uri="{FF2B5EF4-FFF2-40B4-BE49-F238E27FC236}">
                <a16:creationId xmlns:a16="http://schemas.microsoft.com/office/drawing/2014/main" id="{0B0FB4CC-5E89-F679-6718-BB884C45EEC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633" y="382442"/>
            <a:ext cx="2263065" cy="6968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85492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C77D1C-0220-5C8E-F737-212249EE9C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4E4095E-CB2B-7713-A9BD-6A7D26762450}"/>
              </a:ext>
            </a:extLst>
          </p:cNvPr>
          <p:cNvSpPr txBox="1"/>
          <p:nvPr/>
        </p:nvSpPr>
        <p:spPr>
          <a:xfrm>
            <a:off x="551543" y="420914"/>
            <a:ext cx="3875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dirty="0"/>
              <a:t>Quote slide</a:t>
            </a:r>
            <a:endParaRPr lang="en-NZ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DF730A7-D23D-6E6A-DD84-DC90AC0100AB}"/>
              </a:ext>
            </a:extLst>
          </p:cNvPr>
          <p:cNvSpPr/>
          <p:nvPr/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rgbClr val="9BDAE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H"/>
          </a:p>
        </p:txBody>
      </p:sp>
      <p:pic>
        <p:nvPicPr>
          <p:cNvPr id="3" name="Picture 2" descr="Blue text on a black background&#10;&#10;AI-generated content may be incorrect.">
            <a:extLst>
              <a:ext uri="{FF2B5EF4-FFF2-40B4-BE49-F238E27FC236}">
                <a16:creationId xmlns:a16="http://schemas.microsoft.com/office/drawing/2014/main" id="{4F350CDA-E1F8-4754-FF86-AAFD448FCD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69053" y="382442"/>
            <a:ext cx="2263065" cy="69682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44404C9-0B74-CDB2-0262-8AD8BC3094E4}"/>
              </a:ext>
            </a:extLst>
          </p:cNvPr>
          <p:cNvSpPr txBox="1"/>
          <p:nvPr/>
        </p:nvSpPr>
        <p:spPr>
          <a:xfrm>
            <a:off x="2341153" y="2126159"/>
            <a:ext cx="829243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TH" sz="3600" b="1" dirty="0">
                <a:solidFill>
                  <a:srgbClr val="135163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This is a slide specifically designed to present impactful quotes. They should be brief, not over two short paragraphs.</a:t>
            </a:r>
          </a:p>
        </p:txBody>
      </p:sp>
      <p:pic>
        <p:nvPicPr>
          <p:cNvPr id="8" name="Picture 7" descr="A blue quote on a black background&#10;&#10;AI-generated content may be incorrect.">
            <a:extLst>
              <a:ext uri="{FF2B5EF4-FFF2-40B4-BE49-F238E27FC236}">
                <a16:creationId xmlns:a16="http://schemas.microsoft.com/office/drawing/2014/main" id="{55300BC5-41B4-3C28-C421-1F34AA376A9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6027" y="1079262"/>
            <a:ext cx="2882900" cy="3479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41816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8C61CA-9CAE-FD58-F531-C8C5FF43FE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746202-8E31-A371-8773-B13B5B80699F}"/>
              </a:ext>
            </a:extLst>
          </p:cNvPr>
          <p:cNvSpPr txBox="1"/>
          <p:nvPr/>
        </p:nvSpPr>
        <p:spPr>
          <a:xfrm>
            <a:off x="551543" y="420914"/>
            <a:ext cx="3875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dirty="0"/>
              <a:t>Quote slide</a:t>
            </a:r>
            <a:endParaRPr lang="en-NZ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6596E0F-6CBB-E33C-BC5D-F80B85515655}"/>
              </a:ext>
            </a:extLst>
          </p:cNvPr>
          <p:cNvSpPr/>
          <p:nvPr/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rgbClr val="F15B3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H"/>
          </a:p>
        </p:txBody>
      </p:sp>
      <p:pic>
        <p:nvPicPr>
          <p:cNvPr id="7" name="Picture 6" descr="A close-up of a sign&#10;&#10;AI-generated content may be incorrect.">
            <a:extLst>
              <a:ext uri="{FF2B5EF4-FFF2-40B4-BE49-F238E27FC236}">
                <a16:creationId xmlns:a16="http://schemas.microsoft.com/office/drawing/2014/main" id="{FC507CE5-E48F-CB89-88FA-3AEC9E1A92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54623" y="311643"/>
            <a:ext cx="2274618" cy="700377"/>
          </a:xfrm>
          <a:prstGeom prst="rect">
            <a:avLst/>
          </a:prstGeom>
        </p:spPr>
      </p:pic>
      <p:pic>
        <p:nvPicPr>
          <p:cNvPr id="8" name="Picture 7" descr="A white quote on a black background&#10;&#10;AI-generated content may be incorrect.">
            <a:extLst>
              <a:ext uri="{FF2B5EF4-FFF2-40B4-BE49-F238E27FC236}">
                <a16:creationId xmlns:a16="http://schemas.microsoft.com/office/drawing/2014/main" id="{1A7D24FB-4C5A-7AB7-2F3F-26547086BF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2759" y="1012020"/>
            <a:ext cx="2882900" cy="34798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87A2566-7C89-F814-A732-F8FB8E6D54B3}"/>
              </a:ext>
            </a:extLst>
          </p:cNvPr>
          <p:cNvSpPr txBox="1"/>
          <p:nvPr/>
        </p:nvSpPr>
        <p:spPr>
          <a:xfrm>
            <a:off x="2341153" y="2126159"/>
            <a:ext cx="829243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TH" sz="3600" b="1" dirty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This is a slide specifically designed to present impactful quotes. They should be brief, not over two short paragraphs.</a:t>
            </a:r>
          </a:p>
        </p:txBody>
      </p:sp>
    </p:spTree>
    <p:extLst>
      <p:ext uri="{BB962C8B-B14F-4D97-AF65-F5344CB8AC3E}">
        <p14:creationId xmlns:p14="http://schemas.microsoft.com/office/powerpoint/2010/main" val="8638146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718E8B-9DC1-16E9-E44F-BF88A355DC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837B7A8-F276-DAB9-11EF-81286B253876}"/>
              </a:ext>
            </a:extLst>
          </p:cNvPr>
          <p:cNvSpPr txBox="1"/>
          <p:nvPr/>
        </p:nvSpPr>
        <p:spPr>
          <a:xfrm>
            <a:off x="551543" y="420914"/>
            <a:ext cx="3875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dirty="0"/>
              <a:t>Quote slide</a:t>
            </a:r>
            <a:endParaRPr lang="en-NZ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EB6B1BA-78F2-8892-553E-D454EA190781}"/>
              </a:ext>
            </a:extLst>
          </p:cNvPr>
          <p:cNvSpPr/>
          <p:nvPr/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rgbClr val="01698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H"/>
          </a:p>
        </p:txBody>
      </p:sp>
      <p:pic>
        <p:nvPicPr>
          <p:cNvPr id="7" name="Picture 6" descr="A close-up of a sign&#10;&#10;AI-generated content may be incorrect.">
            <a:extLst>
              <a:ext uri="{FF2B5EF4-FFF2-40B4-BE49-F238E27FC236}">
                <a16:creationId xmlns:a16="http://schemas.microsoft.com/office/drawing/2014/main" id="{13A8876A-584A-A897-CFAE-6255BF45CE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54623" y="311643"/>
            <a:ext cx="2274618" cy="700377"/>
          </a:xfrm>
          <a:prstGeom prst="rect">
            <a:avLst/>
          </a:prstGeom>
        </p:spPr>
      </p:pic>
      <p:pic>
        <p:nvPicPr>
          <p:cNvPr id="3" name="Picture 2" descr="A white quote on a black background&#10;&#10;AI-generated content may be incorrect.">
            <a:extLst>
              <a:ext uri="{FF2B5EF4-FFF2-40B4-BE49-F238E27FC236}">
                <a16:creationId xmlns:a16="http://schemas.microsoft.com/office/drawing/2014/main" id="{06F3ACC7-66AF-3F03-A56A-085B5DD287B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2759" y="1012020"/>
            <a:ext cx="2882900" cy="34798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4CC80DC-6A5D-C7D2-5B32-B1D562756DB0}"/>
              </a:ext>
            </a:extLst>
          </p:cNvPr>
          <p:cNvSpPr txBox="1"/>
          <p:nvPr/>
        </p:nvSpPr>
        <p:spPr>
          <a:xfrm>
            <a:off x="2341153" y="2126159"/>
            <a:ext cx="829243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TH" sz="3600" b="1" dirty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This is a slide specifically designed to present impactful quotes. They should be brief, not over two short paragraphs.</a:t>
            </a:r>
          </a:p>
        </p:txBody>
      </p:sp>
    </p:spTree>
    <p:extLst>
      <p:ext uri="{BB962C8B-B14F-4D97-AF65-F5344CB8AC3E}">
        <p14:creationId xmlns:p14="http://schemas.microsoft.com/office/powerpoint/2010/main" val="33066157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24104F-5A90-0F2B-22DA-9C2E3DEFAD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Picture 137">
            <a:extLst>
              <a:ext uri="{FF2B5EF4-FFF2-40B4-BE49-F238E27FC236}">
                <a16:creationId xmlns:a16="http://schemas.microsoft.com/office/drawing/2014/main" id="{A3329DBD-6B57-6CC1-377A-8F77A11E7F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313" y="6342579"/>
            <a:ext cx="12217400" cy="515421"/>
          </a:xfrm>
          <a:prstGeom prst="rect">
            <a:avLst/>
          </a:prstGeom>
        </p:spPr>
      </p:pic>
      <p:sp>
        <p:nvSpPr>
          <p:cNvPr id="134" name="Rectangle 133">
            <a:extLst>
              <a:ext uri="{FF2B5EF4-FFF2-40B4-BE49-F238E27FC236}">
                <a16:creationId xmlns:a16="http://schemas.microsoft.com/office/drawing/2014/main" id="{0ADE0686-E1A7-340B-B43E-DC6AF3AD8669}"/>
              </a:ext>
            </a:extLst>
          </p:cNvPr>
          <p:cNvSpPr/>
          <p:nvPr/>
        </p:nvSpPr>
        <p:spPr>
          <a:xfrm>
            <a:off x="3415146" y="3745066"/>
            <a:ext cx="1871439" cy="1112010"/>
          </a:xfrm>
          <a:prstGeom prst="rect">
            <a:avLst/>
          </a:prstGeom>
          <a:solidFill>
            <a:srgbClr val="9BDAEA">
              <a:alpha val="70167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H"/>
          </a:p>
        </p:txBody>
      </p:sp>
      <p:sp>
        <p:nvSpPr>
          <p:cNvPr id="135" name="Rectangle 134">
            <a:extLst>
              <a:ext uri="{FF2B5EF4-FFF2-40B4-BE49-F238E27FC236}">
                <a16:creationId xmlns:a16="http://schemas.microsoft.com/office/drawing/2014/main" id="{534966CC-77AB-9093-2E67-672792720D92}"/>
              </a:ext>
            </a:extLst>
          </p:cNvPr>
          <p:cNvSpPr/>
          <p:nvPr/>
        </p:nvSpPr>
        <p:spPr>
          <a:xfrm>
            <a:off x="3415146" y="4941612"/>
            <a:ext cx="1871439" cy="1112010"/>
          </a:xfrm>
          <a:prstGeom prst="rect">
            <a:avLst/>
          </a:prstGeom>
          <a:solidFill>
            <a:srgbClr val="9BDAEA">
              <a:alpha val="70167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H"/>
          </a:p>
        </p:txBody>
      </p:sp>
      <p:sp>
        <p:nvSpPr>
          <p:cNvPr id="132" name="Rectangle 131">
            <a:extLst>
              <a:ext uri="{FF2B5EF4-FFF2-40B4-BE49-F238E27FC236}">
                <a16:creationId xmlns:a16="http://schemas.microsoft.com/office/drawing/2014/main" id="{9D5E83FF-30D2-688A-E150-088248AF844D}"/>
              </a:ext>
            </a:extLst>
          </p:cNvPr>
          <p:cNvSpPr/>
          <p:nvPr/>
        </p:nvSpPr>
        <p:spPr>
          <a:xfrm>
            <a:off x="838200" y="3745066"/>
            <a:ext cx="2312440" cy="2308556"/>
          </a:xfrm>
          <a:prstGeom prst="rect">
            <a:avLst/>
          </a:prstGeom>
          <a:solidFill>
            <a:srgbClr val="9BDAEA">
              <a:alpha val="70167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H"/>
          </a:p>
        </p:txBody>
      </p:sp>
      <p:graphicFrame>
        <p:nvGraphicFramePr>
          <p:cNvPr id="40" name="Chart 39">
            <a:extLst>
              <a:ext uri="{FF2B5EF4-FFF2-40B4-BE49-F238E27FC236}">
                <a16:creationId xmlns:a16="http://schemas.microsoft.com/office/drawing/2014/main" id="{956BA598-21D4-9F26-9B37-852D4C3DBFA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35515048"/>
              </p:ext>
            </p:extLst>
          </p:nvPr>
        </p:nvGraphicFramePr>
        <p:xfrm>
          <a:off x="7168470" y="2172859"/>
          <a:ext cx="4534879" cy="409831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pSp>
        <p:nvGrpSpPr>
          <p:cNvPr id="48" name="Group 47">
            <a:extLst>
              <a:ext uri="{FF2B5EF4-FFF2-40B4-BE49-F238E27FC236}">
                <a16:creationId xmlns:a16="http://schemas.microsoft.com/office/drawing/2014/main" id="{D0694F0E-CE52-0979-C901-75711D803182}"/>
              </a:ext>
            </a:extLst>
          </p:cNvPr>
          <p:cNvGrpSpPr/>
          <p:nvPr/>
        </p:nvGrpSpPr>
        <p:grpSpPr>
          <a:xfrm>
            <a:off x="906414" y="4096674"/>
            <a:ext cx="2375360" cy="1629530"/>
            <a:chOff x="701892" y="3887871"/>
            <a:chExt cx="2375360" cy="1629530"/>
          </a:xfrm>
        </p:grpSpPr>
        <p:grpSp>
          <p:nvGrpSpPr>
            <p:cNvPr id="50" name="Group 49">
              <a:extLst>
                <a:ext uri="{FF2B5EF4-FFF2-40B4-BE49-F238E27FC236}">
                  <a16:creationId xmlns:a16="http://schemas.microsoft.com/office/drawing/2014/main" id="{06E77D47-DDDA-518D-787D-CF91BC74A3B1}"/>
                </a:ext>
              </a:extLst>
            </p:cNvPr>
            <p:cNvGrpSpPr/>
            <p:nvPr/>
          </p:nvGrpSpPr>
          <p:grpSpPr>
            <a:xfrm>
              <a:off x="701892" y="3887871"/>
              <a:ext cx="2375360" cy="1026403"/>
              <a:chOff x="2116963" y="3957676"/>
              <a:chExt cx="2375360" cy="1026403"/>
            </a:xfrm>
          </p:grpSpPr>
          <p:sp>
            <p:nvSpPr>
              <p:cNvPr id="54" name="TextBox 53">
                <a:extLst>
                  <a:ext uri="{FF2B5EF4-FFF2-40B4-BE49-F238E27FC236}">
                    <a16:creationId xmlns:a16="http://schemas.microsoft.com/office/drawing/2014/main" id="{82EA30F4-BA96-5148-F2D3-33ECCFBFEC8F}"/>
                  </a:ext>
                </a:extLst>
              </p:cNvPr>
              <p:cNvSpPr txBox="1"/>
              <p:nvPr/>
            </p:nvSpPr>
            <p:spPr>
              <a:xfrm>
                <a:off x="2134810" y="3957676"/>
                <a:ext cx="2071401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en-US" sz="4800" b="1" dirty="0">
                    <a:solidFill>
                      <a:srgbClr val="F15B3F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$34.5k</a:t>
                </a:r>
                <a:endParaRPr lang="en-ID" sz="4800" b="1" dirty="0">
                  <a:solidFill>
                    <a:srgbClr val="F15B3F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55" name="TextBox 54">
                <a:extLst>
                  <a:ext uri="{FF2B5EF4-FFF2-40B4-BE49-F238E27FC236}">
                    <a16:creationId xmlns:a16="http://schemas.microsoft.com/office/drawing/2014/main" id="{873C8028-401D-2A7E-CD97-6FFB079C3624}"/>
                  </a:ext>
                </a:extLst>
              </p:cNvPr>
              <p:cNvSpPr txBox="1"/>
              <p:nvPr/>
            </p:nvSpPr>
            <p:spPr>
              <a:xfrm>
                <a:off x="2116963" y="4645525"/>
                <a:ext cx="2375360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600" b="1" dirty="0">
                    <a:latin typeface="Arial" panose="020B0604020202020204" pitchFamily="34" charset="0"/>
                    <a:cs typeface="Arial" panose="020B0604020202020204" pitchFamily="34" charset="0"/>
                  </a:rPr>
                  <a:t>increase in income</a:t>
                </a:r>
                <a:endParaRPr lang="en-ID" sz="1600" b="1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grpSp>
          <p:nvGrpSpPr>
            <p:cNvPr id="51" name="Group 50">
              <a:extLst>
                <a:ext uri="{FF2B5EF4-FFF2-40B4-BE49-F238E27FC236}">
                  <a16:creationId xmlns:a16="http://schemas.microsoft.com/office/drawing/2014/main" id="{98B08CD8-1245-9EE6-F273-F589FF625283}"/>
                </a:ext>
              </a:extLst>
            </p:cNvPr>
            <p:cNvGrpSpPr/>
            <p:nvPr/>
          </p:nvGrpSpPr>
          <p:grpSpPr>
            <a:xfrm>
              <a:off x="1583846" y="5050285"/>
              <a:ext cx="467584" cy="467116"/>
              <a:chOff x="3657600" y="990600"/>
              <a:chExt cx="4876800" cy="4871923"/>
            </a:xfrm>
            <a:solidFill>
              <a:schemeClr val="tx2">
                <a:lumMod val="75000"/>
                <a:lumOff val="25000"/>
              </a:schemeClr>
            </a:solidFill>
          </p:grpSpPr>
          <p:sp>
            <p:nvSpPr>
              <p:cNvPr id="52" name="Freeform: Shape 18">
                <a:extLst>
                  <a:ext uri="{FF2B5EF4-FFF2-40B4-BE49-F238E27FC236}">
                    <a16:creationId xmlns:a16="http://schemas.microsoft.com/office/drawing/2014/main" id="{FC17F3C4-134C-8707-4A7B-438903B5D104}"/>
                  </a:ext>
                </a:extLst>
              </p:cNvPr>
              <p:cNvSpPr/>
              <p:nvPr/>
            </p:nvSpPr>
            <p:spPr>
              <a:xfrm>
                <a:off x="4670778" y="1798523"/>
                <a:ext cx="3863621" cy="2645437"/>
              </a:xfrm>
              <a:custGeom>
                <a:avLst/>
                <a:gdLst>
                  <a:gd name="connsiteX0" fmla="*/ 3558822 w 3863621"/>
                  <a:gd name="connsiteY0" fmla="*/ 0 h 2645437"/>
                  <a:gd name="connsiteX1" fmla="*/ 2931746 w 3863621"/>
                  <a:gd name="connsiteY1" fmla="*/ 0 h 2645437"/>
                  <a:gd name="connsiteX2" fmla="*/ 2728590 w 3863621"/>
                  <a:gd name="connsiteY2" fmla="*/ 203243 h 2645437"/>
                  <a:gd name="connsiteX3" fmla="*/ 2788084 w 3863621"/>
                  <a:gd name="connsiteY3" fmla="*/ 346862 h 2645437"/>
                  <a:gd name="connsiteX4" fmla="*/ 3008759 w 3863621"/>
                  <a:gd name="connsiteY4" fmla="*/ 567538 h 2645437"/>
                  <a:gd name="connsiteX5" fmla="*/ 3008759 w 3863621"/>
                  <a:gd name="connsiteY5" fmla="*/ 567538 h 2645437"/>
                  <a:gd name="connsiteX6" fmla="*/ 2280084 w 3863621"/>
                  <a:gd name="connsiteY6" fmla="*/ 1296010 h 2645437"/>
                  <a:gd name="connsiteX7" fmla="*/ 1992556 w 3863621"/>
                  <a:gd name="connsiteY7" fmla="*/ 1296010 h 2645437"/>
                  <a:gd name="connsiteX8" fmla="*/ 1958012 w 3863621"/>
                  <a:gd name="connsiteY8" fmla="*/ 1261262 h 2645437"/>
                  <a:gd name="connsiteX9" fmla="*/ 1095834 w 3863621"/>
                  <a:gd name="connsiteY9" fmla="*/ 1261262 h 2645437"/>
                  <a:gd name="connsiteX10" fmla="*/ 59514 w 3863621"/>
                  <a:gd name="connsiteY10" fmla="*/ 2297583 h 2645437"/>
                  <a:gd name="connsiteX11" fmla="*/ 59921 w 3863621"/>
                  <a:gd name="connsiteY11" fmla="*/ 2585923 h 2645437"/>
                  <a:gd name="connsiteX12" fmla="*/ 348262 w 3863621"/>
                  <a:gd name="connsiteY12" fmla="*/ 2585517 h 2645437"/>
                  <a:gd name="connsiteX13" fmla="*/ 1384582 w 3863621"/>
                  <a:gd name="connsiteY13" fmla="*/ 1549197 h 2645437"/>
                  <a:gd name="connsiteX14" fmla="*/ 1672110 w 3863621"/>
                  <a:gd name="connsiteY14" fmla="*/ 1549197 h 2645437"/>
                  <a:gd name="connsiteX15" fmla="*/ 1706654 w 3863621"/>
                  <a:gd name="connsiteY15" fmla="*/ 1583944 h 2645437"/>
                  <a:gd name="connsiteX16" fmla="*/ 2568831 w 3863621"/>
                  <a:gd name="connsiteY16" fmla="*/ 1583944 h 2645437"/>
                  <a:gd name="connsiteX17" fmla="*/ 3297507 w 3863621"/>
                  <a:gd name="connsiteY17" fmla="*/ 855269 h 2645437"/>
                  <a:gd name="connsiteX18" fmla="*/ 3297507 w 3863621"/>
                  <a:gd name="connsiteY18" fmla="*/ 855269 h 2645437"/>
                  <a:gd name="connsiteX19" fmla="*/ 3518182 w 3863621"/>
                  <a:gd name="connsiteY19" fmla="*/ 1075944 h 2645437"/>
                  <a:gd name="connsiteX20" fmla="*/ 3805535 w 3863621"/>
                  <a:gd name="connsiteY20" fmla="*/ 1073075 h 2645437"/>
                  <a:gd name="connsiteX21" fmla="*/ 3863621 w 3863621"/>
                  <a:gd name="connsiteY21" fmla="*/ 931875 h 2645437"/>
                  <a:gd name="connsiteX22" fmla="*/ 3863622 w 3863621"/>
                  <a:gd name="connsiteY22" fmla="*/ 304800 h 2645437"/>
                  <a:gd name="connsiteX23" fmla="*/ 3558822 w 3863621"/>
                  <a:gd name="connsiteY23" fmla="*/ 0 h 26454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863621" h="2645437">
                    <a:moveTo>
                      <a:pt x="3558822" y="0"/>
                    </a:moveTo>
                    <a:lnTo>
                      <a:pt x="2931746" y="0"/>
                    </a:lnTo>
                    <a:cubicBezTo>
                      <a:pt x="2819522" y="24"/>
                      <a:pt x="2728566" y="91019"/>
                      <a:pt x="2728590" y="203243"/>
                    </a:cubicBezTo>
                    <a:cubicBezTo>
                      <a:pt x="2728601" y="257110"/>
                      <a:pt x="2750001" y="308767"/>
                      <a:pt x="2788084" y="346862"/>
                    </a:cubicBezTo>
                    <a:lnTo>
                      <a:pt x="3008759" y="567538"/>
                    </a:lnTo>
                    <a:lnTo>
                      <a:pt x="3008759" y="567538"/>
                    </a:lnTo>
                    <a:lnTo>
                      <a:pt x="2280084" y="1296010"/>
                    </a:lnTo>
                    <a:cubicBezTo>
                      <a:pt x="2199654" y="1372878"/>
                      <a:pt x="2072986" y="1372878"/>
                      <a:pt x="1992556" y="1296010"/>
                    </a:cubicBezTo>
                    <a:lnTo>
                      <a:pt x="1958012" y="1261262"/>
                    </a:lnTo>
                    <a:cubicBezTo>
                      <a:pt x="1716817" y="1030813"/>
                      <a:pt x="1337030" y="1030813"/>
                      <a:pt x="1095834" y="1261262"/>
                    </a:cubicBezTo>
                    <a:lnTo>
                      <a:pt x="59514" y="2297583"/>
                    </a:lnTo>
                    <a:cubicBezTo>
                      <a:pt x="-19997" y="2377318"/>
                      <a:pt x="-19815" y="2506413"/>
                      <a:pt x="59921" y="2585923"/>
                    </a:cubicBezTo>
                    <a:cubicBezTo>
                      <a:pt x="139656" y="2665434"/>
                      <a:pt x="268751" y="2665252"/>
                      <a:pt x="348262" y="2585517"/>
                    </a:cubicBezTo>
                    <a:lnTo>
                      <a:pt x="1384582" y="1549197"/>
                    </a:lnTo>
                    <a:cubicBezTo>
                      <a:pt x="1464970" y="1472225"/>
                      <a:pt x="1591721" y="1472225"/>
                      <a:pt x="1672110" y="1549197"/>
                    </a:cubicBezTo>
                    <a:lnTo>
                      <a:pt x="1706654" y="1583944"/>
                    </a:lnTo>
                    <a:cubicBezTo>
                      <a:pt x="1947932" y="1814186"/>
                      <a:pt x="2327553" y="1814186"/>
                      <a:pt x="2568831" y="1583944"/>
                    </a:cubicBezTo>
                    <a:lnTo>
                      <a:pt x="3297507" y="855269"/>
                    </a:lnTo>
                    <a:lnTo>
                      <a:pt x="3297507" y="855269"/>
                    </a:lnTo>
                    <a:lnTo>
                      <a:pt x="3518182" y="1075944"/>
                    </a:lnTo>
                    <a:cubicBezTo>
                      <a:pt x="3598324" y="1154502"/>
                      <a:pt x="3726977" y="1153218"/>
                      <a:pt x="3805535" y="1073075"/>
                    </a:cubicBezTo>
                    <a:cubicBezTo>
                      <a:pt x="3842516" y="1035349"/>
                      <a:pt x="3863350" y="984703"/>
                      <a:pt x="3863621" y="931875"/>
                    </a:cubicBezTo>
                    <a:lnTo>
                      <a:pt x="3863622" y="304800"/>
                    </a:lnTo>
                    <a:cubicBezTo>
                      <a:pt x="3863622" y="136464"/>
                      <a:pt x="3727158" y="0"/>
                      <a:pt x="3558822" y="0"/>
                    </a:cubicBezTo>
                    <a:close/>
                  </a:path>
                </a:pathLst>
              </a:custGeom>
              <a:solidFill>
                <a:srgbClr val="016981"/>
              </a:solidFill>
              <a:ln w="20320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D">
                  <a:solidFill>
                    <a:schemeClr val="tx2">
                      <a:lumMod val="75000"/>
                      <a:lumOff val="2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53" name="Freeform: Shape 19">
                <a:extLst>
                  <a:ext uri="{FF2B5EF4-FFF2-40B4-BE49-F238E27FC236}">
                    <a16:creationId xmlns:a16="http://schemas.microsoft.com/office/drawing/2014/main" id="{32CF64E7-3D58-AB10-95D4-B27F15243DC4}"/>
                  </a:ext>
                </a:extLst>
              </p:cNvPr>
              <p:cNvSpPr/>
              <p:nvPr/>
            </p:nvSpPr>
            <p:spPr>
              <a:xfrm>
                <a:off x="3657600" y="990600"/>
                <a:ext cx="4876800" cy="4871923"/>
              </a:xfrm>
              <a:custGeom>
                <a:avLst/>
                <a:gdLst>
                  <a:gd name="connsiteX0" fmla="*/ 4673600 w 4876800"/>
                  <a:gd name="connsiteY0" fmla="*/ 4465523 h 4871923"/>
                  <a:gd name="connsiteX1" fmla="*/ 1016000 w 4876800"/>
                  <a:gd name="connsiteY1" fmla="*/ 4465523 h 4871923"/>
                  <a:gd name="connsiteX2" fmla="*/ 406400 w 4876800"/>
                  <a:gd name="connsiteY2" fmla="*/ 3855923 h 4871923"/>
                  <a:gd name="connsiteX3" fmla="*/ 406400 w 4876800"/>
                  <a:gd name="connsiteY3" fmla="*/ 203200 h 4871923"/>
                  <a:gd name="connsiteX4" fmla="*/ 203200 w 4876800"/>
                  <a:gd name="connsiteY4" fmla="*/ 0 h 4871923"/>
                  <a:gd name="connsiteX5" fmla="*/ 0 w 4876800"/>
                  <a:gd name="connsiteY5" fmla="*/ 203200 h 4871923"/>
                  <a:gd name="connsiteX6" fmla="*/ 0 w 4876800"/>
                  <a:gd name="connsiteY6" fmla="*/ 3855923 h 4871923"/>
                  <a:gd name="connsiteX7" fmla="*/ 1016000 w 4876800"/>
                  <a:gd name="connsiteY7" fmla="*/ 4871923 h 4871923"/>
                  <a:gd name="connsiteX8" fmla="*/ 4673600 w 4876800"/>
                  <a:gd name="connsiteY8" fmla="*/ 4871923 h 4871923"/>
                  <a:gd name="connsiteX9" fmla="*/ 4876800 w 4876800"/>
                  <a:gd name="connsiteY9" fmla="*/ 4668723 h 4871923"/>
                  <a:gd name="connsiteX10" fmla="*/ 4673600 w 4876800"/>
                  <a:gd name="connsiteY10" fmla="*/ 4465523 h 48719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4876800" h="4871923">
                    <a:moveTo>
                      <a:pt x="4673600" y="4465523"/>
                    </a:moveTo>
                    <a:lnTo>
                      <a:pt x="1016000" y="4465523"/>
                    </a:lnTo>
                    <a:cubicBezTo>
                      <a:pt x="679327" y="4465523"/>
                      <a:pt x="406400" y="4192596"/>
                      <a:pt x="406400" y="3855923"/>
                    </a:cubicBezTo>
                    <a:lnTo>
                      <a:pt x="406400" y="203200"/>
                    </a:lnTo>
                    <a:cubicBezTo>
                      <a:pt x="406400" y="90976"/>
                      <a:pt x="315424" y="0"/>
                      <a:pt x="203200" y="0"/>
                    </a:cubicBezTo>
                    <a:cubicBezTo>
                      <a:pt x="90976" y="0"/>
                      <a:pt x="0" y="90976"/>
                      <a:pt x="0" y="203200"/>
                    </a:cubicBezTo>
                    <a:lnTo>
                      <a:pt x="0" y="3855923"/>
                    </a:lnTo>
                    <a:cubicBezTo>
                      <a:pt x="672" y="4416766"/>
                      <a:pt x="455157" y="4871252"/>
                      <a:pt x="1016000" y="4871923"/>
                    </a:cubicBezTo>
                    <a:lnTo>
                      <a:pt x="4673600" y="4871923"/>
                    </a:lnTo>
                    <a:cubicBezTo>
                      <a:pt x="4785824" y="4871923"/>
                      <a:pt x="4876800" y="4780948"/>
                      <a:pt x="4876800" y="4668723"/>
                    </a:cubicBezTo>
                    <a:cubicBezTo>
                      <a:pt x="4876800" y="4556499"/>
                      <a:pt x="4785824" y="4465523"/>
                      <a:pt x="4673600" y="4465523"/>
                    </a:cubicBezTo>
                    <a:close/>
                  </a:path>
                </a:pathLst>
              </a:custGeom>
              <a:solidFill>
                <a:srgbClr val="016981"/>
              </a:solidFill>
              <a:ln w="20320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D">
                  <a:solidFill>
                    <a:schemeClr val="tx2">
                      <a:lumMod val="75000"/>
                      <a:lumOff val="2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</p:grpSp>
      <p:grpSp>
        <p:nvGrpSpPr>
          <p:cNvPr id="56" name="Group 55">
            <a:extLst>
              <a:ext uri="{FF2B5EF4-FFF2-40B4-BE49-F238E27FC236}">
                <a16:creationId xmlns:a16="http://schemas.microsoft.com/office/drawing/2014/main" id="{EAE8BE90-D7F7-7935-DA22-68BCCDEE95DC}"/>
              </a:ext>
            </a:extLst>
          </p:cNvPr>
          <p:cNvGrpSpPr/>
          <p:nvPr/>
        </p:nvGrpSpPr>
        <p:grpSpPr>
          <a:xfrm>
            <a:off x="3532093" y="3764947"/>
            <a:ext cx="2290923" cy="964541"/>
            <a:chOff x="5075626" y="3780692"/>
            <a:chExt cx="1446661" cy="964541"/>
          </a:xfrm>
        </p:grpSpPr>
        <p:sp>
          <p:nvSpPr>
            <p:cNvPr id="57" name="TextBox 56">
              <a:extLst>
                <a:ext uri="{FF2B5EF4-FFF2-40B4-BE49-F238E27FC236}">
                  <a16:creationId xmlns:a16="http://schemas.microsoft.com/office/drawing/2014/main" id="{2758A8ED-A77E-E909-76F9-84A745C7BC20}"/>
                </a:ext>
              </a:extLst>
            </p:cNvPr>
            <p:cNvSpPr txBox="1"/>
            <p:nvPr/>
          </p:nvSpPr>
          <p:spPr>
            <a:xfrm>
              <a:off x="5075626" y="3780692"/>
              <a:ext cx="144666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800" b="1" dirty="0">
                  <a:solidFill>
                    <a:srgbClr val="01698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70%</a:t>
              </a:r>
              <a:endParaRPr lang="en-ID" sz="4800" b="1" dirty="0">
                <a:solidFill>
                  <a:srgbClr val="01698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8" name="TextBox 57">
              <a:extLst>
                <a:ext uri="{FF2B5EF4-FFF2-40B4-BE49-F238E27FC236}">
                  <a16:creationId xmlns:a16="http://schemas.microsoft.com/office/drawing/2014/main" id="{A17BE176-4E8D-5D8D-1326-6140A317B5A2}"/>
                </a:ext>
              </a:extLst>
            </p:cNvPr>
            <p:cNvSpPr txBox="1"/>
            <p:nvPr/>
          </p:nvSpPr>
          <p:spPr>
            <a:xfrm>
              <a:off x="5075627" y="4232849"/>
              <a:ext cx="1446660" cy="51238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200000"/>
                </a:lnSpc>
              </a:pPr>
              <a:r>
                <a:rPr lang="en-US" sz="1600" b="1" dirty="0">
                  <a:solidFill>
                    <a:srgbClr val="01698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Strategies</a:t>
              </a:r>
            </a:p>
          </p:txBody>
        </p:sp>
        <p:pic>
          <p:nvPicPr>
            <p:cNvPr id="61" name="Graphic 60">
              <a:extLst>
                <a:ext uri="{FF2B5EF4-FFF2-40B4-BE49-F238E27FC236}">
                  <a16:creationId xmlns:a16="http://schemas.microsoft.com/office/drawing/2014/main" id="{B04DAB2D-7B09-8E15-9B69-9E53F9A1ABBC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6122257" y="4130350"/>
              <a:ext cx="85908" cy="85908"/>
            </a:xfrm>
            <a:prstGeom prst="rect">
              <a:avLst/>
            </a:prstGeom>
          </p:spPr>
        </p:pic>
      </p:grpSp>
      <p:grpSp>
        <p:nvGrpSpPr>
          <p:cNvPr id="62" name="Group 61">
            <a:extLst>
              <a:ext uri="{FF2B5EF4-FFF2-40B4-BE49-F238E27FC236}">
                <a16:creationId xmlns:a16="http://schemas.microsoft.com/office/drawing/2014/main" id="{C9B70DDF-EB7C-0357-A8F6-0A978A66CEA8}"/>
              </a:ext>
            </a:extLst>
          </p:cNvPr>
          <p:cNvGrpSpPr/>
          <p:nvPr/>
        </p:nvGrpSpPr>
        <p:grpSpPr>
          <a:xfrm>
            <a:off x="3551604" y="4923762"/>
            <a:ext cx="2271412" cy="994569"/>
            <a:chOff x="897578" y="3480215"/>
            <a:chExt cx="1871439" cy="994569"/>
          </a:xfrm>
        </p:grpSpPr>
        <p:sp>
          <p:nvSpPr>
            <p:cNvPr id="63" name="TextBox 62">
              <a:extLst>
                <a:ext uri="{FF2B5EF4-FFF2-40B4-BE49-F238E27FC236}">
                  <a16:creationId xmlns:a16="http://schemas.microsoft.com/office/drawing/2014/main" id="{3B73D542-69F0-5492-1EA2-E800C3307F80}"/>
                </a:ext>
              </a:extLst>
            </p:cNvPr>
            <p:cNvSpPr txBox="1"/>
            <p:nvPr/>
          </p:nvSpPr>
          <p:spPr>
            <a:xfrm>
              <a:off x="913920" y="3480215"/>
              <a:ext cx="144666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800" b="1" dirty="0">
                  <a:solidFill>
                    <a:srgbClr val="F15B3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90%</a:t>
              </a:r>
              <a:endParaRPr lang="en-ID" sz="4800" b="1" dirty="0">
                <a:solidFill>
                  <a:srgbClr val="F15B3F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64" name="TextBox 63">
              <a:extLst>
                <a:ext uri="{FF2B5EF4-FFF2-40B4-BE49-F238E27FC236}">
                  <a16:creationId xmlns:a16="http://schemas.microsoft.com/office/drawing/2014/main" id="{16982C9F-1BCE-61B6-48AD-F7ABA1483A13}"/>
                </a:ext>
              </a:extLst>
            </p:cNvPr>
            <p:cNvSpPr txBox="1"/>
            <p:nvPr/>
          </p:nvSpPr>
          <p:spPr>
            <a:xfrm>
              <a:off x="897578" y="3962400"/>
              <a:ext cx="1871439" cy="51238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200000"/>
                </a:lnSpc>
              </a:pPr>
              <a:r>
                <a:rPr lang="en-US" sz="1600" b="1" dirty="0">
                  <a:solidFill>
                    <a:srgbClr val="F15B3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Grow Visibility</a:t>
              </a:r>
            </a:p>
          </p:txBody>
        </p:sp>
        <p:pic>
          <p:nvPicPr>
            <p:cNvPr id="66" name="Graphic 65">
              <a:extLst>
                <a:ext uri="{FF2B5EF4-FFF2-40B4-BE49-F238E27FC236}">
                  <a16:creationId xmlns:a16="http://schemas.microsoft.com/office/drawing/2014/main" id="{7E29E5A0-81EC-8B1A-2F5F-53F4A5B1679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944209" y="3777257"/>
              <a:ext cx="85908" cy="85908"/>
            </a:xfrm>
            <a:prstGeom prst="rect">
              <a:avLst/>
            </a:prstGeom>
          </p:spPr>
        </p:pic>
      </p:grpSp>
      <p:sp>
        <p:nvSpPr>
          <p:cNvPr id="67" name="TextBox 66">
            <a:extLst>
              <a:ext uri="{FF2B5EF4-FFF2-40B4-BE49-F238E27FC236}">
                <a16:creationId xmlns:a16="http://schemas.microsoft.com/office/drawing/2014/main" id="{FAAEAE20-49AC-7B81-9F38-22E5C305D089}"/>
              </a:ext>
            </a:extLst>
          </p:cNvPr>
          <p:cNvSpPr txBox="1"/>
          <p:nvPr/>
        </p:nvSpPr>
        <p:spPr>
          <a:xfrm>
            <a:off x="7794978" y="1649639"/>
            <a:ext cx="30056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Featuring the 3x brand colors this design is built on.</a:t>
            </a:r>
            <a:endParaRPr lang="en-ID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6" name="TextBox 135">
            <a:extLst>
              <a:ext uri="{FF2B5EF4-FFF2-40B4-BE49-F238E27FC236}">
                <a16:creationId xmlns:a16="http://schemas.microsoft.com/office/drawing/2014/main" id="{EBF17200-E3B9-C3E9-1D03-370AA7B512DE}"/>
              </a:ext>
            </a:extLst>
          </p:cNvPr>
          <p:cNvSpPr txBox="1"/>
          <p:nvPr/>
        </p:nvSpPr>
        <p:spPr>
          <a:xfrm>
            <a:off x="838200" y="2172859"/>
            <a:ext cx="579383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Intro copy to graphs and data. Lorem ipsum dolor sit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amet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consectetur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adipiscing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elit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, sed do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eiusmod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tempor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incididunt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ut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labore et dolore magna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aliqua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TH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7" name="Title 1">
            <a:extLst>
              <a:ext uri="{FF2B5EF4-FFF2-40B4-BE49-F238E27FC236}">
                <a16:creationId xmlns:a16="http://schemas.microsoft.com/office/drawing/2014/main" id="{93B51D3E-697B-4194-C117-7696D6BC3E8F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838200" y="534408"/>
            <a:ext cx="7412038" cy="685800"/>
          </a:xfrm>
        </p:spPr>
        <p:txBody>
          <a:bodyPr>
            <a:normAutofit fontScale="90000"/>
          </a:bodyPr>
          <a:lstStyle/>
          <a:p>
            <a:r>
              <a:rPr lang="en-US" sz="3600" b="1" dirty="0">
                <a:solidFill>
                  <a:srgbClr val="01698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Graphs and data-friendly</a:t>
            </a:r>
            <a:br>
              <a:rPr lang="en-US" sz="3600" b="1" dirty="0">
                <a:solidFill>
                  <a:srgbClr val="01698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b="1" dirty="0">
                <a:solidFill>
                  <a:srgbClr val="01698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slide. Ways to display data.</a:t>
            </a:r>
            <a:endParaRPr lang="en-TH" sz="3600" b="1" dirty="0">
              <a:solidFill>
                <a:srgbClr val="01698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40" name="Picture 139" descr="Blue text on a black background&#10;&#10;AI-generated content may be incorrect.">
            <a:extLst>
              <a:ext uri="{FF2B5EF4-FFF2-40B4-BE49-F238E27FC236}">
                <a16:creationId xmlns:a16="http://schemas.microsoft.com/office/drawing/2014/main" id="{425D227C-265A-FBFE-C378-B36DEC499F5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69053" y="382442"/>
            <a:ext cx="2263065" cy="696820"/>
          </a:xfrm>
          <a:prstGeom prst="rect">
            <a:avLst/>
          </a:prstGeom>
        </p:spPr>
      </p:pic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0E7A7D92-0882-0001-2B54-8075EEF392AF}"/>
              </a:ext>
            </a:extLst>
          </p:cNvPr>
          <p:cNvSpPr txBox="1">
            <a:spLocks/>
          </p:cNvSpPr>
          <p:nvPr/>
        </p:nvSpPr>
        <p:spPr>
          <a:xfrm>
            <a:off x="9018104" y="640962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b="1" i="0" kern="1200">
                <a:solidFill>
                  <a:schemeClr val="tx1">
                    <a:tint val="82000"/>
                  </a:schemeClr>
                </a:solidFill>
                <a:latin typeface="Arial Black" panose="020B0604020202020204" pitchFamily="34" charset="0"/>
                <a:ea typeface="+mn-ea"/>
                <a:cs typeface="Arial Black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EDB8E34-10FC-234E-86CC-3C0A840AE771}" type="slidenum">
              <a:rPr lang="en-US" smtClean="0">
                <a:solidFill>
                  <a:srgbClr val="016981"/>
                </a:solidFill>
              </a:rPr>
              <a:pPr/>
              <a:t>15</a:t>
            </a:fld>
            <a:endParaRPr lang="en-US" dirty="0">
              <a:solidFill>
                <a:srgbClr val="01698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8577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2" decel="10000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2" decel="100000" fill="hold" grpId="0" nodeType="with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0" grpId="0">
        <p:bldAsOne/>
      </p:bldGraphic>
      <p:bldP spid="6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26A756-3709-76F1-FA36-5EE06A1F74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838551E-631A-27B9-C6D2-658228CDD0BE}"/>
              </a:ext>
            </a:extLst>
          </p:cNvPr>
          <p:cNvSpPr txBox="1"/>
          <p:nvPr/>
        </p:nvSpPr>
        <p:spPr>
          <a:xfrm>
            <a:off x="551543" y="420914"/>
            <a:ext cx="3875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dirty="0"/>
              <a:t>Contact/closing slide</a:t>
            </a:r>
            <a:endParaRPr lang="en-NZ" dirty="0"/>
          </a:p>
        </p:txBody>
      </p:sp>
      <p:pic>
        <p:nvPicPr>
          <p:cNvPr id="2" name="Picture 1" descr="A blue background with a logo&#10;&#10;AI-generated content may be incorrect.">
            <a:extLst>
              <a:ext uri="{FF2B5EF4-FFF2-40B4-BE49-F238E27FC236}">
                <a16:creationId xmlns:a16="http://schemas.microsoft.com/office/drawing/2014/main" id="{AE08A443-B1D4-DD8F-5BED-F0F40384F2D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23" t="621" r="723" b="826"/>
          <a:stretch>
            <a:fillRect/>
          </a:stretch>
        </p:blipFill>
        <p:spPr>
          <a:xfrm>
            <a:off x="-12700" y="-14290"/>
            <a:ext cx="12217400" cy="6872289"/>
          </a:xfrm>
          <a:prstGeom prst="rect">
            <a:avLst/>
          </a:prstGeom>
        </p:spPr>
      </p:pic>
      <p:pic>
        <p:nvPicPr>
          <p:cNvPr id="3" name="Picture 2" descr="A close-up of a sign&#10;&#10;AI-generated content may be incorrect.">
            <a:extLst>
              <a:ext uri="{FF2B5EF4-FFF2-40B4-BE49-F238E27FC236}">
                <a16:creationId xmlns:a16="http://schemas.microsoft.com/office/drawing/2014/main" id="{5690E755-5109-EB75-9221-075DC93853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54623" y="311643"/>
            <a:ext cx="2274618" cy="70037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59C61EB-9AE6-AC6F-88FF-7563116B9941}"/>
              </a:ext>
            </a:extLst>
          </p:cNvPr>
          <p:cNvSpPr txBox="1"/>
          <p:nvPr/>
        </p:nvSpPr>
        <p:spPr>
          <a:xfrm>
            <a:off x="2984665" y="2760134"/>
            <a:ext cx="622267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TH" sz="6000" b="1" dirty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THANK YOU!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00F5472-C738-1F42-4D13-1A0D977A2604}"/>
              </a:ext>
            </a:extLst>
          </p:cNvPr>
          <p:cNvSpPr/>
          <p:nvPr/>
        </p:nvSpPr>
        <p:spPr>
          <a:xfrm>
            <a:off x="1306286" y="4619501"/>
            <a:ext cx="3120571" cy="1341912"/>
          </a:xfrm>
          <a:prstGeom prst="rect">
            <a:avLst/>
          </a:prstGeom>
          <a:solidFill>
            <a:srgbClr val="01698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H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70DE299-59DE-EDAD-ABB3-AB34CA0D72D1}"/>
              </a:ext>
            </a:extLst>
          </p:cNvPr>
          <p:cNvSpPr/>
          <p:nvPr/>
        </p:nvSpPr>
        <p:spPr>
          <a:xfrm>
            <a:off x="4595751" y="4619501"/>
            <a:ext cx="6222670" cy="1341912"/>
          </a:xfrm>
          <a:prstGeom prst="rect">
            <a:avLst/>
          </a:prstGeom>
          <a:solidFill>
            <a:srgbClr val="01698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H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F5F2387-E900-2C28-04C1-7540DFB281E8}"/>
              </a:ext>
            </a:extLst>
          </p:cNvPr>
          <p:cNvSpPr txBox="1"/>
          <p:nvPr/>
        </p:nvSpPr>
        <p:spPr>
          <a:xfrm>
            <a:off x="1820883" y="4936514"/>
            <a:ext cx="15754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TH" b="1" dirty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CONTACT: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99DC200-BBD2-29B5-94E1-22429057C198}"/>
              </a:ext>
            </a:extLst>
          </p:cNvPr>
          <p:cNvSpPr txBox="1"/>
          <p:nvPr/>
        </p:nvSpPr>
        <p:spPr>
          <a:xfrm>
            <a:off x="4857008" y="4936215"/>
            <a:ext cx="50113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TH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Firstn</a:t>
            </a:r>
            <a:r>
              <a:rPr 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TH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 Lastname</a:t>
            </a:r>
          </a:p>
          <a:p>
            <a:r>
              <a:rPr lang="en-TH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emailme@usa.edu</a:t>
            </a:r>
          </a:p>
        </p:txBody>
      </p:sp>
    </p:spTree>
    <p:extLst>
      <p:ext uri="{BB962C8B-B14F-4D97-AF65-F5344CB8AC3E}">
        <p14:creationId xmlns:p14="http://schemas.microsoft.com/office/powerpoint/2010/main" val="3214176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FA3058-BE4C-5574-F892-6CF5559F7A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5EE9EA8-5DF1-8B77-52B8-074C476D48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313" y="6342579"/>
            <a:ext cx="12217400" cy="51542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8D0919C-5FF1-00A4-538D-83C8E911B112}"/>
              </a:ext>
            </a:extLst>
          </p:cNvPr>
          <p:cNvSpPr txBox="1"/>
          <p:nvPr/>
        </p:nvSpPr>
        <p:spPr>
          <a:xfrm>
            <a:off x="4158343" y="2859314"/>
            <a:ext cx="387531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4000" b="1" dirty="0">
                <a:solidFill>
                  <a:srgbClr val="01698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APPENDICES</a:t>
            </a:r>
            <a:endParaRPr lang="en-NZ" sz="4000" b="1" dirty="0">
              <a:solidFill>
                <a:srgbClr val="01698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 descr="Blue text on a black background&#10;&#10;AI-generated content may be incorrect.">
            <a:extLst>
              <a:ext uri="{FF2B5EF4-FFF2-40B4-BE49-F238E27FC236}">
                <a16:creationId xmlns:a16="http://schemas.microsoft.com/office/drawing/2014/main" id="{870D274E-8E67-3AE9-4856-05F36C1456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69053" y="382442"/>
            <a:ext cx="2263065" cy="696820"/>
          </a:xfrm>
          <a:prstGeom prst="rect">
            <a:avLst/>
          </a:prstGeom>
        </p:spPr>
      </p:pic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36D9AEB-3D6F-3A2C-BF59-0682936D3D5D}"/>
              </a:ext>
            </a:extLst>
          </p:cNvPr>
          <p:cNvSpPr txBox="1">
            <a:spLocks/>
          </p:cNvSpPr>
          <p:nvPr/>
        </p:nvSpPr>
        <p:spPr>
          <a:xfrm>
            <a:off x="9018104" y="640962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b="1" i="0" kern="1200">
                <a:solidFill>
                  <a:schemeClr val="tx1">
                    <a:tint val="82000"/>
                  </a:schemeClr>
                </a:solidFill>
                <a:latin typeface="Arial Black" panose="020B0604020202020204" pitchFamily="34" charset="0"/>
                <a:ea typeface="+mn-ea"/>
                <a:cs typeface="Arial Black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EDB8E34-10FC-234E-86CC-3C0A840AE771}" type="slidenum">
              <a:rPr lang="en-US" smtClean="0">
                <a:solidFill>
                  <a:srgbClr val="016981"/>
                </a:solidFill>
              </a:rPr>
              <a:pPr/>
              <a:t>17</a:t>
            </a:fld>
            <a:endParaRPr lang="en-US" dirty="0">
              <a:solidFill>
                <a:srgbClr val="01698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17975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CE5D2D-DC77-0C88-A461-0962DFAD52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75D7129-3165-1D62-2987-342FA1B275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313" y="6342579"/>
            <a:ext cx="12217400" cy="51542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28D641F-12D4-CCF6-8BB2-1925534916D4}"/>
              </a:ext>
            </a:extLst>
          </p:cNvPr>
          <p:cNvSpPr txBox="1"/>
          <p:nvPr/>
        </p:nvSpPr>
        <p:spPr>
          <a:xfrm>
            <a:off x="4158343" y="2859314"/>
            <a:ext cx="387531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4000" b="1" dirty="0">
                <a:solidFill>
                  <a:srgbClr val="01698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Title Slides</a:t>
            </a:r>
            <a:endParaRPr lang="en-NZ" sz="4000" b="1" dirty="0">
              <a:solidFill>
                <a:srgbClr val="01698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 descr="Blue text on a black background&#10;&#10;AI-generated content may be incorrect.">
            <a:extLst>
              <a:ext uri="{FF2B5EF4-FFF2-40B4-BE49-F238E27FC236}">
                <a16:creationId xmlns:a16="http://schemas.microsoft.com/office/drawing/2014/main" id="{F499C573-2FF3-8373-3975-611D1DDA99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69053" y="382442"/>
            <a:ext cx="2263065" cy="69682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B2EC5EA-0D98-A4DC-6E62-16C8B4379FA3}"/>
              </a:ext>
            </a:extLst>
          </p:cNvPr>
          <p:cNvSpPr txBox="1"/>
          <p:nvPr/>
        </p:nvSpPr>
        <p:spPr>
          <a:xfrm>
            <a:off x="2080846" y="3854641"/>
            <a:ext cx="8030307" cy="64633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i="1" dirty="0">
                <a:latin typeface="Arial"/>
                <a:cs typeface="Arial"/>
              </a:rPr>
              <a:t>Generic and campus-specific title slides </a:t>
            </a:r>
            <a:endParaRPr lang="en-US">
              <a:latin typeface="Arial"/>
              <a:cs typeface="Arial"/>
            </a:endParaRPr>
          </a:p>
          <a:p>
            <a:pPr algn="ctr"/>
            <a:r>
              <a:rPr lang="en-US" i="1">
                <a:latin typeface="Arial"/>
                <a:cs typeface="Arial"/>
              </a:rPr>
              <a:t>With or without the B Corp logo.</a:t>
            </a:r>
            <a:endParaRPr lang="en-US">
              <a:latin typeface="Arial"/>
              <a:cs typeface="Arial"/>
            </a:endParaRP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94474DB5-BB25-B184-9AA7-19C2B20EC26D}"/>
              </a:ext>
            </a:extLst>
          </p:cNvPr>
          <p:cNvSpPr txBox="1">
            <a:spLocks/>
          </p:cNvSpPr>
          <p:nvPr/>
        </p:nvSpPr>
        <p:spPr>
          <a:xfrm>
            <a:off x="9018104" y="640962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b="1" i="0" kern="1200">
                <a:solidFill>
                  <a:schemeClr val="tx1">
                    <a:tint val="82000"/>
                  </a:schemeClr>
                </a:solidFill>
                <a:latin typeface="Arial Black" panose="020B0604020202020204" pitchFamily="34" charset="0"/>
                <a:ea typeface="+mn-ea"/>
                <a:cs typeface="Arial Black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EDB8E34-10FC-234E-86CC-3C0A840AE771}" type="slidenum">
              <a:rPr lang="en-US" smtClean="0">
                <a:solidFill>
                  <a:srgbClr val="016981"/>
                </a:solidFill>
              </a:rPr>
              <a:pPr/>
              <a:t>18</a:t>
            </a:fld>
            <a:endParaRPr lang="en-US" dirty="0">
              <a:solidFill>
                <a:srgbClr val="01698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166843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52BF41-66A7-3AD2-3C42-4F4A04AAFB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003E0EF-3E7B-3F98-7450-F8EA200CC209}"/>
              </a:ext>
            </a:extLst>
          </p:cNvPr>
          <p:cNvSpPr txBox="1"/>
          <p:nvPr/>
        </p:nvSpPr>
        <p:spPr>
          <a:xfrm>
            <a:off x="3480079" y="2882760"/>
            <a:ext cx="52318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4000" b="1" dirty="0">
                <a:solidFill>
                  <a:srgbClr val="01698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Title Slide Options</a:t>
            </a:r>
            <a:endParaRPr lang="en-NZ" sz="4000" b="1" dirty="0">
              <a:solidFill>
                <a:srgbClr val="01698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01D0E96-FD84-B7E5-FCFB-01F071C0C3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313" y="6342579"/>
            <a:ext cx="12217400" cy="515421"/>
          </a:xfrm>
          <a:prstGeom prst="rect">
            <a:avLst/>
          </a:prstGeom>
        </p:spPr>
      </p:pic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76E0A7D0-9C5C-2533-509E-6CDB9477014D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356350"/>
            <a:ext cx="2743200" cy="365125"/>
          </a:xfrm>
        </p:spPr>
        <p:txBody>
          <a:bodyPr/>
          <a:lstStyle>
            <a:lvl1pPr>
              <a:defRPr b="1" i="0">
                <a:latin typeface="Arial Black" panose="020B0604020202020204" pitchFamily="34" charset="0"/>
                <a:cs typeface="Arial Black" panose="020B0604020202020204" pitchFamily="34" charset="0"/>
              </a:defRPr>
            </a:lvl1pPr>
          </a:lstStyle>
          <a:p>
            <a:fld id="{4EDB8E34-10FC-234E-86CC-3C0A840AE771}" type="slidenum">
              <a:rPr lang="en-US" smtClean="0"/>
              <a:pPr/>
              <a:t>19</a:t>
            </a:fld>
            <a:endParaRPr lang="en-US" dirty="0"/>
          </a:p>
        </p:txBody>
      </p:sp>
      <p:pic>
        <p:nvPicPr>
          <p:cNvPr id="6" name="Picture 5" descr="Blue text on a black background&#10;&#10;AI-generated content may be incorrect.">
            <a:extLst>
              <a:ext uri="{FF2B5EF4-FFF2-40B4-BE49-F238E27FC236}">
                <a16:creationId xmlns:a16="http://schemas.microsoft.com/office/drawing/2014/main" id="{CD8795D7-D56A-F57F-6F89-6A38A4456F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69053" y="382442"/>
            <a:ext cx="2263065" cy="69682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57D17A11-7248-1D73-4BF3-12441F82DBD9}"/>
              </a:ext>
            </a:extLst>
          </p:cNvPr>
          <p:cNvSpPr/>
          <p:nvPr/>
        </p:nvSpPr>
        <p:spPr>
          <a:xfrm>
            <a:off x="0" y="0"/>
            <a:ext cx="7350826" cy="6858000"/>
          </a:xfrm>
          <a:prstGeom prst="rect">
            <a:avLst/>
          </a:prstGeom>
          <a:solidFill>
            <a:srgbClr val="01698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H"/>
          </a:p>
        </p:txBody>
      </p:sp>
      <p:pic>
        <p:nvPicPr>
          <p:cNvPr id="7" name="Picture 6" descr="A white lighthouse with stripes&#10;&#10;AI-generated content may be incorrect.">
            <a:extLst>
              <a:ext uri="{FF2B5EF4-FFF2-40B4-BE49-F238E27FC236}">
                <a16:creationId xmlns:a16="http://schemas.microsoft.com/office/drawing/2014/main" id="{4700111A-81E5-E780-674B-4FA3DF4B4149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15000"/>
          </a:blip>
          <a:srcRect l="13446" t="15764" r="13243" b="12358"/>
          <a:stretch>
            <a:fillRect/>
          </a:stretch>
        </p:blipFill>
        <p:spPr>
          <a:xfrm>
            <a:off x="0" y="-14288"/>
            <a:ext cx="12225713" cy="6872288"/>
          </a:xfrm>
          <a:prstGeom prst="rect">
            <a:avLst/>
          </a:prstGeom>
          <a:effectLst>
            <a:reflection stA="57000" endPos="0" dist="50800" dir="5400000" sy="-100000" algn="bl" rotWithShape="0"/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BE88747-3D4C-0DF5-105E-2308A6E10083}"/>
              </a:ext>
            </a:extLst>
          </p:cNvPr>
          <p:cNvSpPr txBox="1"/>
          <p:nvPr/>
        </p:nvSpPr>
        <p:spPr>
          <a:xfrm>
            <a:off x="612353" y="2513428"/>
            <a:ext cx="563161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 TITLE, THAT CAN</a:t>
            </a:r>
            <a:b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 SHORT OR LONG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0BD6208-B199-B120-CE6E-F678D421F1C9}"/>
              </a:ext>
            </a:extLst>
          </p:cNvPr>
          <p:cNvSpPr txBox="1"/>
          <p:nvPr/>
        </p:nvSpPr>
        <p:spPr>
          <a:xfrm>
            <a:off x="612354" y="3906836"/>
            <a:ext cx="50192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rgbClr val="9BDAEA"/>
                </a:solidFill>
                <a:effectLst>
                  <a:outerShdw blurRad="50800" dist="38100" dir="2700000" algn="tl" rotWithShape="0">
                    <a:prstClr val="black">
                      <a:alpha val="21143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SUBTITLE SUBTITLE</a:t>
            </a:r>
          </a:p>
        </p:txBody>
      </p:sp>
      <p:pic>
        <p:nvPicPr>
          <p:cNvPr id="11" name="Picture 10" descr="A close-up of a sign&#10;&#10;AI-generated content may be incorrect.">
            <a:extLst>
              <a:ext uri="{FF2B5EF4-FFF2-40B4-BE49-F238E27FC236}">
                <a16:creationId xmlns:a16="http://schemas.microsoft.com/office/drawing/2014/main" id="{72F1D17D-618F-EDE6-0071-6DD2E0C9FE0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2503" y="1202158"/>
            <a:ext cx="2274618" cy="70037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8C059040-902E-F01F-0F4B-10FF2DCF86DF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6478" r="26478"/>
          <a:stretch/>
        </p:blipFill>
        <p:spPr>
          <a:xfrm>
            <a:off x="7350826" y="0"/>
            <a:ext cx="484117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027144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8CF8A4-3E8E-38A5-27A2-2C29B1A7DC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26A16C8-FFC2-4356-24EA-860F977A66C5}"/>
              </a:ext>
            </a:extLst>
          </p:cNvPr>
          <p:cNvSpPr txBox="1"/>
          <p:nvPr/>
        </p:nvSpPr>
        <p:spPr>
          <a:xfrm>
            <a:off x="3480079" y="2882760"/>
            <a:ext cx="52318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4000" b="1" dirty="0">
                <a:solidFill>
                  <a:srgbClr val="01698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Title Slide Options</a:t>
            </a:r>
            <a:endParaRPr lang="en-NZ" sz="4000" b="1" dirty="0">
              <a:solidFill>
                <a:srgbClr val="01698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7E53B2A-33AA-11DB-DA89-8E683CA10B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313" y="6342579"/>
            <a:ext cx="12217400" cy="515421"/>
          </a:xfrm>
          <a:prstGeom prst="rect">
            <a:avLst/>
          </a:prstGeom>
        </p:spPr>
      </p:pic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4CC750A-A3EE-8BBD-1D7A-E2483D63CC29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356350"/>
            <a:ext cx="2743200" cy="365125"/>
          </a:xfrm>
        </p:spPr>
        <p:txBody>
          <a:bodyPr/>
          <a:lstStyle>
            <a:lvl1pPr>
              <a:defRPr b="1" i="0">
                <a:latin typeface="Arial Black" panose="020B0604020202020204" pitchFamily="34" charset="0"/>
                <a:cs typeface="Arial Black" panose="020B0604020202020204" pitchFamily="34" charset="0"/>
              </a:defRPr>
            </a:lvl1pPr>
          </a:lstStyle>
          <a:p>
            <a:fld id="{4EDB8E34-10FC-234E-86CC-3C0A840AE771}" type="slidenum">
              <a:rPr lang="en-US" smtClean="0"/>
              <a:pPr/>
              <a:t>20</a:t>
            </a:fld>
            <a:endParaRPr lang="en-US" dirty="0"/>
          </a:p>
        </p:txBody>
      </p:sp>
      <p:pic>
        <p:nvPicPr>
          <p:cNvPr id="6" name="Picture 5" descr="Blue text on a black background&#10;&#10;AI-generated content may be incorrect.">
            <a:extLst>
              <a:ext uri="{FF2B5EF4-FFF2-40B4-BE49-F238E27FC236}">
                <a16:creationId xmlns:a16="http://schemas.microsoft.com/office/drawing/2014/main" id="{AE9561EB-B881-5EB7-ABCA-AF341CE0C1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69053" y="382442"/>
            <a:ext cx="2263065" cy="69682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845AB65C-6277-AD07-337F-CDAFE30D7000}"/>
              </a:ext>
            </a:extLst>
          </p:cNvPr>
          <p:cNvSpPr/>
          <p:nvPr/>
        </p:nvSpPr>
        <p:spPr>
          <a:xfrm>
            <a:off x="0" y="0"/>
            <a:ext cx="7350826" cy="6858000"/>
          </a:xfrm>
          <a:prstGeom prst="rect">
            <a:avLst/>
          </a:prstGeom>
          <a:solidFill>
            <a:srgbClr val="01698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H"/>
          </a:p>
        </p:txBody>
      </p:sp>
      <p:pic>
        <p:nvPicPr>
          <p:cNvPr id="7" name="Picture 6" descr="A white lighthouse with stripes&#10;&#10;AI-generated content may be incorrect.">
            <a:extLst>
              <a:ext uri="{FF2B5EF4-FFF2-40B4-BE49-F238E27FC236}">
                <a16:creationId xmlns:a16="http://schemas.microsoft.com/office/drawing/2014/main" id="{30B5DCE0-F9E5-C9DB-43BF-263422217619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15000"/>
          </a:blip>
          <a:srcRect l="13446" t="15764" r="13243" b="12358"/>
          <a:stretch>
            <a:fillRect/>
          </a:stretch>
        </p:blipFill>
        <p:spPr>
          <a:xfrm>
            <a:off x="0" y="-14288"/>
            <a:ext cx="12225713" cy="6872288"/>
          </a:xfrm>
          <a:prstGeom prst="rect">
            <a:avLst/>
          </a:prstGeom>
          <a:effectLst>
            <a:reflection stA="57000" endPos="0" dist="50800" dir="5400000" sy="-100000" algn="bl" rotWithShape="0"/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6308E14-1DD8-C1A5-0D84-61D24BA97D4C}"/>
              </a:ext>
            </a:extLst>
          </p:cNvPr>
          <p:cNvSpPr txBox="1"/>
          <p:nvPr/>
        </p:nvSpPr>
        <p:spPr>
          <a:xfrm>
            <a:off x="612353" y="2513428"/>
            <a:ext cx="563161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 TITLE, THAT CAN</a:t>
            </a:r>
            <a:b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 SHORT OR LONG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F132119-CB2F-ECF2-28F1-E7FEA71B9412}"/>
              </a:ext>
            </a:extLst>
          </p:cNvPr>
          <p:cNvSpPr txBox="1"/>
          <p:nvPr/>
        </p:nvSpPr>
        <p:spPr>
          <a:xfrm>
            <a:off x="612354" y="3906836"/>
            <a:ext cx="50192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rgbClr val="9BDAEA"/>
                </a:solidFill>
                <a:effectLst>
                  <a:outerShdw blurRad="50800" dist="38100" dir="2700000" algn="tl" rotWithShape="0">
                    <a:prstClr val="black">
                      <a:alpha val="21143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SUBTITLE SUBTITLE</a:t>
            </a:r>
          </a:p>
        </p:txBody>
      </p:sp>
      <p:pic>
        <p:nvPicPr>
          <p:cNvPr id="11" name="Picture 10" descr="A close-up of a sign&#10;&#10;AI-generated content may be incorrect.">
            <a:extLst>
              <a:ext uri="{FF2B5EF4-FFF2-40B4-BE49-F238E27FC236}">
                <a16:creationId xmlns:a16="http://schemas.microsoft.com/office/drawing/2014/main" id="{242C943E-76AB-AD04-5A8E-55D6BFB35D1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2503" y="1202158"/>
            <a:ext cx="2274618" cy="70037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3255974-FCC3-DAA1-A4EE-842E3643324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76123" y="5439409"/>
            <a:ext cx="488680" cy="71894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A13DFC8-F863-5D21-68AA-7DDF2C7852D8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6478" r="26478"/>
          <a:stretch/>
        </p:blipFill>
        <p:spPr>
          <a:xfrm>
            <a:off x="7350826" y="0"/>
            <a:ext cx="484117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177314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E7F2DF-26D7-88BA-1425-392CA6FC5E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C5FCA23-412D-6D3E-827B-268136B07A9E}"/>
              </a:ext>
            </a:extLst>
          </p:cNvPr>
          <p:cNvSpPr txBox="1"/>
          <p:nvPr/>
        </p:nvSpPr>
        <p:spPr>
          <a:xfrm>
            <a:off x="3480079" y="2882760"/>
            <a:ext cx="52318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4000" b="1" dirty="0">
                <a:solidFill>
                  <a:srgbClr val="01698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Title Slide Options</a:t>
            </a:r>
            <a:endParaRPr lang="en-NZ" sz="4000" b="1" dirty="0">
              <a:solidFill>
                <a:srgbClr val="01698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74515A4-364E-1186-4981-EDB4E885C5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313" y="6342579"/>
            <a:ext cx="12217400" cy="515421"/>
          </a:xfrm>
          <a:prstGeom prst="rect">
            <a:avLst/>
          </a:prstGeom>
        </p:spPr>
      </p:pic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74B1B281-35A5-91A9-1BF6-C42820B8EAD2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410325"/>
            <a:ext cx="2743200" cy="365125"/>
          </a:xfrm>
        </p:spPr>
        <p:txBody>
          <a:bodyPr/>
          <a:lstStyle>
            <a:lvl1pPr>
              <a:defRPr b="1" i="0">
                <a:latin typeface="Arial Black" panose="020B0604020202020204" pitchFamily="34" charset="0"/>
                <a:cs typeface="Arial Black" panose="020B0604020202020204" pitchFamily="34" charset="0"/>
              </a:defRPr>
            </a:lvl1pPr>
          </a:lstStyle>
          <a:p>
            <a:fld id="{4EDB8E34-10FC-234E-86CC-3C0A840AE771}" type="slidenum">
              <a:rPr lang="en-US" smtClean="0"/>
              <a:pPr/>
              <a:t>21</a:t>
            </a:fld>
            <a:endParaRPr lang="en-US" dirty="0"/>
          </a:p>
        </p:txBody>
      </p:sp>
      <p:pic>
        <p:nvPicPr>
          <p:cNvPr id="11" name="Picture 10" descr="Blue text on a black background&#10;&#10;AI-generated content may be incorrect.">
            <a:extLst>
              <a:ext uri="{FF2B5EF4-FFF2-40B4-BE49-F238E27FC236}">
                <a16:creationId xmlns:a16="http://schemas.microsoft.com/office/drawing/2014/main" id="{48378F1C-BD8A-B34A-4AF9-C1880A613C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69053" y="382442"/>
            <a:ext cx="2263065" cy="69682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8E8BC62D-9286-6ED1-BD6B-BB7C0B9EEFF0}"/>
              </a:ext>
            </a:extLst>
          </p:cNvPr>
          <p:cNvSpPr/>
          <p:nvPr/>
        </p:nvSpPr>
        <p:spPr>
          <a:xfrm>
            <a:off x="0" y="0"/>
            <a:ext cx="7350826" cy="6858000"/>
          </a:xfrm>
          <a:prstGeom prst="rect">
            <a:avLst/>
          </a:prstGeom>
          <a:solidFill>
            <a:srgbClr val="01698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H"/>
          </a:p>
        </p:txBody>
      </p:sp>
      <p:pic>
        <p:nvPicPr>
          <p:cNvPr id="13" name="Picture 12" descr="A white lighthouse with stripes&#10;&#10;AI-generated content may be incorrect.">
            <a:extLst>
              <a:ext uri="{FF2B5EF4-FFF2-40B4-BE49-F238E27FC236}">
                <a16:creationId xmlns:a16="http://schemas.microsoft.com/office/drawing/2014/main" id="{42D4B3D8-D581-0954-E46A-8EDB88BEE4EE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15000"/>
          </a:blip>
          <a:srcRect l="13446" t="15764" r="13243" b="12358"/>
          <a:stretch>
            <a:fillRect/>
          </a:stretch>
        </p:blipFill>
        <p:spPr>
          <a:xfrm>
            <a:off x="-293595" y="-14288"/>
            <a:ext cx="12225713" cy="6872288"/>
          </a:xfrm>
          <a:prstGeom prst="rect">
            <a:avLst/>
          </a:prstGeom>
          <a:effectLst>
            <a:reflection stA="57000" endPos="0" dist="50800" dir="5400000" sy="-100000" algn="bl" rotWithShape="0"/>
          </a:effec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8B1E3EE7-EC2A-E90C-C62A-3F63750E547D}"/>
              </a:ext>
            </a:extLst>
          </p:cNvPr>
          <p:cNvSpPr txBox="1"/>
          <p:nvPr/>
        </p:nvSpPr>
        <p:spPr>
          <a:xfrm>
            <a:off x="612353" y="2513428"/>
            <a:ext cx="563161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 TITLE, THAT CAN</a:t>
            </a:r>
            <a:b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 SHORT OR LONG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3750A77-D2D4-15A4-F68E-E9DE46527369}"/>
              </a:ext>
            </a:extLst>
          </p:cNvPr>
          <p:cNvSpPr txBox="1"/>
          <p:nvPr/>
        </p:nvSpPr>
        <p:spPr>
          <a:xfrm>
            <a:off x="612354" y="3906836"/>
            <a:ext cx="50192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rgbClr val="9BDAEA"/>
                </a:solidFill>
                <a:effectLst>
                  <a:outerShdw blurRad="50800" dist="38100" dir="2700000" algn="tl" rotWithShape="0">
                    <a:prstClr val="black">
                      <a:alpha val="21143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SUBTITLE SUBTITLE</a:t>
            </a:r>
          </a:p>
        </p:txBody>
      </p:sp>
      <p:pic>
        <p:nvPicPr>
          <p:cNvPr id="17" name="Picture 16" descr="A close-up of a sign&#10;&#10;AI-generated content may be incorrect.">
            <a:extLst>
              <a:ext uri="{FF2B5EF4-FFF2-40B4-BE49-F238E27FC236}">
                <a16:creationId xmlns:a16="http://schemas.microsoft.com/office/drawing/2014/main" id="{5EFC7D66-A4ED-7047-89BF-5325D27FC68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2503" y="1202158"/>
            <a:ext cx="2274618" cy="700377"/>
          </a:xfrm>
          <a:prstGeom prst="rect">
            <a:avLst/>
          </a:prstGeom>
        </p:spPr>
      </p:pic>
      <p:pic>
        <p:nvPicPr>
          <p:cNvPr id="4" name="Picture 3" descr="A white lighthouse with stripes&#10;&#10;AI-generated content may be incorrect.">
            <a:extLst>
              <a:ext uri="{FF2B5EF4-FFF2-40B4-BE49-F238E27FC236}">
                <a16:creationId xmlns:a16="http://schemas.microsoft.com/office/drawing/2014/main" id="{56F16831-784F-8DEC-28D9-6B9BE97412C5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15000"/>
          </a:blip>
          <a:srcRect l="13446" t="15764" r="13243" b="12358"/>
          <a:stretch>
            <a:fillRect/>
          </a:stretch>
        </p:blipFill>
        <p:spPr>
          <a:xfrm>
            <a:off x="-293595" y="-7144"/>
            <a:ext cx="12225713" cy="6872288"/>
          </a:xfrm>
          <a:prstGeom prst="rect">
            <a:avLst/>
          </a:prstGeom>
          <a:effectLst>
            <a:reflection stA="57000" endPos="0" dist="50800" dir="5400000" sy="-100000" algn="bl" rotWithShape="0"/>
          </a:effectLst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D141CF5-9330-02F8-8278-1A72C1AD11B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7968" y="5341716"/>
            <a:ext cx="449604" cy="670097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EE3A3A57-2F68-40F9-3196-F9C583135891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8469" t="8032" r="32517"/>
          <a:stretch>
            <a:fillRect/>
          </a:stretch>
        </p:blipFill>
        <p:spPr>
          <a:xfrm>
            <a:off x="6956472" y="0"/>
            <a:ext cx="523552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413649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65A505-D977-ECF1-AB86-FD972E3ED7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8C47B61-3D47-1622-E189-37770C6CF259}"/>
              </a:ext>
            </a:extLst>
          </p:cNvPr>
          <p:cNvSpPr txBox="1"/>
          <p:nvPr/>
        </p:nvSpPr>
        <p:spPr>
          <a:xfrm>
            <a:off x="3480079" y="2882760"/>
            <a:ext cx="52318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4000" b="1" dirty="0">
                <a:solidFill>
                  <a:srgbClr val="01698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Title Slide Options</a:t>
            </a:r>
            <a:endParaRPr lang="en-NZ" sz="4000" b="1" dirty="0">
              <a:solidFill>
                <a:srgbClr val="01698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DCDDC2D-0551-A380-3DD1-E5290B236A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313" y="6342579"/>
            <a:ext cx="12217400" cy="515421"/>
          </a:xfrm>
          <a:prstGeom prst="rect">
            <a:avLst/>
          </a:prstGeom>
        </p:spPr>
      </p:pic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087F3F85-2CA2-8770-FBBC-33C7FEB04632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356350"/>
            <a:ext cx="2743200" cy="365125"/>
          </a:xfrm>
        </p:spPr>
        <p:txBody>
          <a:bodyPr/>
          <a:lstStyle>
            <a:lvl1pPr>
              <a:defRPr b="1" i="0">
                <a:latin typeface="Arial Black" panose="020B0604020202020204" pitchFamily="34" charset="0"/>
                <a:cs typeface="Arial Black" panose="020B0604020202020204" pitchFamily="34" charset="0"/>
              </a:defRPr>
            </a:lvl1pPr>
          </a:lstStyle>
          <a:p>
            <a:fld id="{4EDB8E34-10FC-234E-86CC-3C0A840AE771}" type="slidenum">
              <a:rPr lang="en-US" smtClean="0"/>
              <a:pPr/>
              <a:t>22</a:t>
            </a:fld>
            <a:endParaRPr lang="en-US" dirty="0"/>
          </a:p>
        </p:txBody>
      </p:sp>
      <p:pic>
        <p:nvPicPr>
          <p:cNvPr id="6" name="Picture 5" descr="Blue text on a black background&#10;&#10;AI-generated content may be incorrect.">
            <a:extLst>
              <a:ext uri="{FF2B5EF4-FFF2-40B4-BE49-F238E27FC236}">
                <a16:creationId xmlns:a16="http://schemas.microsoft.com/office/drawing/2014/main" id="{BE10954B-B744-9A01-83B2-952EEB7A12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69053" y="382442"/>
            <a:ext cx="2263065" cy="69682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5CCA2F10-0077-1EDF-8A48-C2B5555B9594}"/>
              </a:ext>
            </a:extLst>
          </p:cNvPr>
          <p:cNvSpPr/>
          <p:nvPr/>
        </p:nvSpPr>
        <p:spPr>
          <a:xfrm>
            <a:off x="0" y="0"/>
            <a:ext cx="7350826" cy="6858000"/>
          </a:xfrm>
          <a:prstGeom prst="rect">
            <a:avLst/>
          </a:prstGeom>
          <a:solidFill>
            <a:srgbClr val="01698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H"/>
          </a:p>
        </p:txBody>
      </p:sp>
      <p:pic>
        <p:nvPicPr>
          <p:cNvPr id="7" name="Picture 6" descr="A white lighthouse with stripes&#10;&#10;AI-generated content may be incorrect.">
            <a:extLst>
              <a:ext uri="{FF2B5EF4-FFF2-40B4-BE49-F238E27FC236}">
                <a16:creationId xmlns:a16="http://schemas.microsoft.com/office/drawing/2014/main" id="{372C92A5-3FD1-CD80-E6C6-02DEFDAD3D18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15000"/>
          </a:blip>
          <a:srcRect l="13446" t="15764" r="13243" b="12358"/>
          <a:stretch>
            <a:fillRect/>
          </a:stretch>
        </p:blipFill>
        <p:spPr>
          <a:xfrm>
            <a:off x="0" y="-14288"/>
            <a:ext cx="12225713" cy="6872288"/>
          </a:xfrm>
          <a:prstGeom prst="rect">
            <a:avLst/>
          </a:prstGeom>
          <a:effectLst>
            <a:reflection stA="57000" endPos="0" dist="50800" dir="5400000" sy="-100000" algn="bl" rotWithShape="0"/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E4268D5-0E6A-C9AF-B99E-2DB8912C54C9}"/>
              </a:ext>
            </a:extLst>
          </p:cNvPr>
          <p:cNvSpPr txBox="1"/>
          <p:nvPr/>
        </p:nvSpPr>
        <p:spPr>
          <a:xfrm>
            <a:off x="612353" y="2513428"/>
            <a:ext cx="563161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 TITLE, THAT CAN</a:t>
            </a:r>
            <a:b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 SHORT OR LONG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7E85C33-3333-9AEA-3416-38D820D011B5}"/>
              </a:ext>
            </a:extLst>
          </p:cNvPr>
          <p:cNvSpPr txBox="1"/>
          <p:nvPr/>
        </p:nvSpPr>
        <p:spPr>
          <a:xfrm>
            <a:off x="612354" y="3906836"/>
            <a:ext cx="50192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rgbClr val="9BDAEA"/>
                </a:solidFill>
                <a:effectLst>
                  <a:outerShdw blurRad="50800" dist="38100" dir="2700000" algn="tl" rotWithShape="0">
                    <a:prstClr val="black">
                      <a:alpha val="21143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SUBTITLE SUBTITLE</a:t>
            </a:r>
          </a:p>
        </p:txBody>
      </p:sp>
      <p:pic>
        <p:nvPicPr>
          <p:cNvPr id="11" name="Picture 10" descr="A close-up of a sign&#10;&#10;AI-generated content may be incorrect.">
            <a:extLst>
              <a:ext uri="{FF2B5EF4-FFF2-40B4-BE49-F238E27FC236}">
                <a16:creationId xmlns:a16="http://schemas.microsoft.com/office/drawing/2014/main" id="{589757A8-F8EB-C33E-42F1-11AE79F3A09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2503" y="1202158"/>
            <a:ext cx="2274618" cy="70037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3242C83-53ED-25DA-B39C-5D0CFE30DB9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08416" y="5135918"/>
            <a:ext cx="840372" cy="1226943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D47C738C-3264-D9F1-2073-94472B8E7992}"/>
              </a:ext>
            </a:extLst>
          </p:cNvPr>
          <p:cNvSpPr/>
          <p:nvPr/>
        </p:nvSpPr>
        <p:spPr>
          <a:xfrm>
            <a:off x="7350826" y="0"/>
            <a:ext cx="4858261" cy="6872288"/>
          </a:xfrm>
          <a:prstGeom prst="rect">
            <a:avLst/>
          </a:prstGeom>
          <a:solidFill>
            <a:srgbClr val="9BDAE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H"/>
          </a:p>
        </p:txBody>
      </p:sp>
      <p:pic>
        <p:nvPicPr>
          <p:cNvPr id="16" name="Google Shape;102;p6" descr="Picture 4">
            <a:extLst>
              <a:ext uri="{FF2B5EF4-FFF2-40B4-BE49-F238E27FC236}">
                <a16:creationId xmlns:a16="http://schemas.microsoft.com/office/drawing/2014/main" id="{D23AD58D-D973-2664-666B-BECE39BCDEBE}"/>
              </a:ext>
            </a:extLst>
          </p:cNvPr>
          <p:cNvPicPr preferRelativeResize="0"/>
          <p:nvPr/>
        </p:nvPicPr>
        <p:blipFill rotWithShape="1">
          <a:blip r:embed="rId7">
            <a:alphaModFix/>
          </a:blip>
          <a:srcRect t="20195" b="1"/>
          <a:stretch>
            <a:fillRect/>
          </a:stretch>
        </p:blipFill>
        <p:spPr>
          <a:xfrm>
            <a:off x="8714603" y="777342"/>
            <a:ext cx="2264385" cy="1526321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7" name="Google Shape;107;p6">
            <a:extLst>
              <a:ext uri="{FF2B5EF4-FFF2-40B4-BE49-F238E27FC236}">
                <a16:creationId xmlns:a16="http://schemas.microsoft.com/office/drawing/2014/main" id="{C40937D6-3878-5BCD-8327-FD4F1F263B69}"/>
              </a:ext>
            </a:extLst>
          </p:cNvPr>
          <p:cNvGrpSpPr/>
          <p:nvPr/>
        </p:nvGrpSpPr>
        <p:grpSpPr>
          <a:xfrm>
            <a:off x="9080912" y="1977622"/>
            <a:ext cx="1531765" cy="328059"/>
            <a:chOff x="34893" y="0"/>
            <a:chExt cx="2856934" cy="522514"/>
          </a:xfrm>
        </p:grpSpPr>
        <p:sp>
          <p:nvSpPr>
            <p:cNvPr id="18" name="Google Shape;108;p6">
              <a:extLst>
                <a:ext uri="{FF2B5EF4-FFF2-40B4-BE49-F238E27FC236}">
                  <a16:creationId xmlns:a16="http://schemas.microsoft.com/office/drawing/2014/main" id="{5CD4F7D3-BEFF-1E75-CE8E-B02055B74CE8}"/>
                </a:ext>
              </a:extLst>
            </p:cNvPr>
            <p:cNvSpPr/>
            <p:nvPr/>
          </p:nvSpPr>
          <p:spPr>
            <a:xfrm>
              <a:off x="34895" y="0"/>
              <a:ext cx="2856932" cy="522514"/>
            </a:xfrm>
            <a:prstGeom prst="rect">
              <a:avLst/>
            </a:prstGeom>
            <a:solidFill>
              <a:srgbClr val="DC5034"/>
            </a:solidFill>
            <a:ln w="12700" cap="flat" cmpd="sng">
              <a:solidFill>
                <a:schemeClr val="accent2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45700" tIns="45700" rIns="45700" bIns="45700" anchor="ctr" anchorCtr="0">
              <a:noAutofit/>
            </a:bodyPr>
            <a:lstStyle/>
            <a:p>
              <a:pPr algn="ctr">
                <a:buClr>
                  <a:srgbClr val="000000"/>
                </a:buClr>
                <a:buSzPts val="1800"/>
              </a:pPr>
              <a:endParaRPr lang="en-TH" sz="1000" b="1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endParaRPr>
            </a:p>
          </p:txBody>
        </p:sp>
        <p:sp>
          <p:nvSpPr>
            <p:cNvPr id="19" name="Google Shape;109;p6">
              <a:extLst>
                <a:ext uri="{FF2B5EF4-FFF2-40B4-BE49-F238E27FC236}">
                  <a16:creationId xmlns:a16="http://schemas.microsoft.com/office/drawing/2014/main" id="{061F7F28-F8B9-7308-56F9-74E368DE6162}"/>
                </a:ext>
              </a:extLst>
            </p:cNvPr>
            <p:cNvSpPr/>
            <p:nvPr/>
          </p:nvSpPr>
          <p:spPr>
            <a:xfrm>
              <a:off x="34893" y="74051"/>
              <a:ext cx="2849707" cy="392103"/>
            </a:xfrm>
            <a:custGeom>
              <a:avLst/>
              <a:gdLst/>
              <a:ahLst/>
              <a:cxnLst/>
              <a:rect l="l" t="t" r="r" b="b"/>
              <a:pathLst>
                <a:path w="21600" h="120000" extrusionOk="0">
                  <a:moveTo>
                    <a:pt x="0" y="0"/>
                  </a:moveTo>
                  <a:lnTo>
                    <a:pt x="21600" y="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C5034"/>
            </a:solidFill>
            <a:ln>
              <a:noFill/>
            </a:ln>
          </p:spPr>
          <p:txBody>
            <a:bodyPr spcFirstLastPara="1" wrap="square" lIns="45700" tIns="45700" rIns="45700" bIns="45700" anchor="ctr" anchorCtr="0">
              <a:spAutoFit/>
            </a:bodyPr>
            <a:lstStyle/>
            <a:p>
              <a:pPr algn="ctr">
                <a:buClr>
                  <a:srgbClr val="000000"/>
                </a:buClr>
                <a:buSzPts val="1600"/>
              </a:pPr>
              <a:r>
                <a:rPr lang="en-US" sz="1000" b="1" dirty="0">
                  <a:solidFill>
                    <a:srgbClr val="FFFFFF"/>
                  </a:solidFill>
                  <a:latin typeface="Arial" panose="020B0604020202020204" pitchFamily="34" charset="0"/>
                  <a:ea typeface="Arial"/>
                  <a:cs typeface="Arial" panose="020B0604020202020204" pitchFamily="34" charset="0"/>
                  <a:sym typeface="Arial"/>
                </a:rPr>
                <a:t>SAN MARCOS, CA</a:t>
              </a:r>
              <a:endParaRPr lang="en-US" sz="1000" b="1" dirty="0">
                <a:solidFill>
                  <a:srgbClr val="000000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endParaRPr>
            </a:p>
          </p:txBody>
        </p:sp>
      </p:grpSp>
      <p:pic>
        <p:nvPicPr>
          <p:cNvPr id="20" name="Picture 19" descr="A white building with a flag&#10;&#10;AI-generated content may be incorrect.">
            <a:extLst>
              <a:ext uri="{FF2B5EF4-FFF2-40B4-BE49-F238E27FC236}">
                <a16:creationId xmlns:a16="http://schemas.microsoft.com/office/drawing/2014/main" id="{FBC04401-3C5E-E3D5-DC6F-03EF1BFCA449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26515" t="6746" r="12943" b="20684"/>
          <a:stretch>
            <a:fillRect/>
          </a:stretch>
        </p:blipFill>
        <p:spPr>
          <a:xfrm>
            <a:off x="7445034" y="2424755"/>
            <a:ext cx="2265620" cy="1526321"/>
          </a:xfrm>
          <a:prstGeom prst="rect">
            <a:avLst/>
          </a:prstGeom>
        </p:spPr>
      </p:pic>
      <p:grpSp>
        <p:nvGrpSpPr>
          <p:cNvPr id="21" name="Google Shape;110;p6">
            <a:extLst>
              <a:ext uri="{FF2B5EF4-FFF2-40B4-BE49-F238E27FC236}">
                <a16:creationId xmlns:a16="http://schemas.microsoft.com/office/drawing/2014/main" id="{0B270613-A2B8-F01D-CFC3-479B280E968F}"/>
              </a:ext>
            </a:extLst>
          </p:cNvPr>
          <p:cNvGrpSpPr/>
          <p:nvPr/>
        </p:nvGrpSpPr>
        <p:grpSpPr>
          <a:xfrm>
            <a:off x="7795710" y="3600612"/>
            <a:ext cx="1623434" cy="347566"/>
            <a:chOff x="34895" y="0"/>
            <a:chExt cx="2901111" cy="522514"/>
          </a:xfrm>
        </p:grpSpPr>
        <p:sp>
          <p:nvSpPr>
            <p:cNvPr id="22" name="Google Shape;111;p6">
              <a:extLst>
                <a:ext uri="{FF2B5EF4-FFF2-40B4-BE49-F238E27FC236}">
                  <a16:creationId xmlns:a16="http://schemas.microsoft.com/office/drawing/2014/main" id="{38F7221F-1473-3ABA-77A4-DE97CD6126DC}"/>
                </a:ext>
              </a:extLst>
            </p:cNvPr>
            <p:cNvSpPr/>
            <p:nvPr/>
          </p:nvSpPr>
          <p:spPr>
            <a:xfrm>
              <a:off x="34895" y="0"/>
              <a:ext cx="2856932" cy="522514"/>
            </a:xfrm>
            <a:prstGeom prst="rect">
              <a:avLst/>
            </a:prstGeom>
            <a:solidFill>
              <a:srgbClr val="DC5034"/>
            </a:solidFill>
            <a:ln w="12700" cap="flat" cmpd="sng">
              <a:solidFill>
                <a:schemeClr val="accent2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45700" tIns="45700" rIns="45700" bIns="45700" anchor="ctr" anchorCtr="0">
              <a:noAutofit/>
            </a:bodyPr>
            <a:lstStyle/>
            <a:p>
              <a:pPr algn="ctr">
                <a:buClr>
                  <a:srgbClr val="000000"/>
                </a:buClr>
                <a:buSzPts val="1800"/>
              </a:pPr>
              <a:endParaRPr lang="en-TH" sz="1000" b="1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endParaRPr>
            </a:p>
          </p:txBody>
        </p:sp>
        <p:sp>
          <p:nvSpPr>
            <p:cNvPr id="23" name="Google Shape;112;p6">
              <a:extLst>
                <a:ext uri="{FF2B5EF4-FFF2-40B4-BE49-F238E27FC236}">
                  <a16:creationId xmlns:a16="http://schemas.microsoft.com/office/drawing/2014/main" id="{28540E3C-0530-D0BA-1D75-26F62246B779}"/>
                </a:ext>
              </a:extLst>
            </p:cNvPr>
            <p:cNvSpPr/>
            <p:nvPr/>
          </p:nvSpPr>
          <p:spPr>
            <a:xfrm>
              <a:off x="51402" y="110260"/>
              <a:ext cx="2884604" cy="370097"/>
            </a:xfrm>
            <a:custGeom>
              <a:avLst/>
              <a:gdLst/>
              <a:ahLst/>
              <a:cxnLst/>
              <a:rect l="l" t="t" r="r" b="b"/>
              <a:pathLst>
                <a:path w="21600" h="120000" extrusionOk="0">
                  <a:moveTo>
                    <a:pt x="0" y="0"/>
                  </a:moveTo>
                  <a:lnTo>
                    <a:pt x="21600" y="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C5034"/>
            </a:solidFill>
            <a:ln>
              <a:noFill/>
            </a:ln>
          </p:spPr>
          <p:txBody>
            <a:bodyPr spcFirstLastPara="1" wrap="square" lIns="45700" tIns="45700" rIns="45700" bIns="45700" anchor="ctr" anchorCtr="0">
              <a:spAutoFit/>
            </a:bodyPr>
            <a:lstStyle/>
            <a:p>
              <a:pPr algn="ctr">
                <a:buClr>
                  <a:srgbClr val="000000"/>
                </a:buClr>
                <a:buSzPts val="1600"/>
              </a:pPr>
              <a:r>
                <a:rPr lang="en-US" sz="1000" b="1" dirty="0">
                  <a:solidFill>
                    <a:srgbClr val="FFFFFF"/>
                  </a:solidFill>
                  <a:latin typeface="Arial" panose="020B0604020202020204" pitchFamily="34" charset="0"/>
                  <a:ea typeface="Arial"/>
                  <a:cs typeface="Arial" panose="020B0604020202020204" pitchFamily="34" charset="0"/>
                  <a:sym typeface="Arial"/>
                </a:rPr>
                <a:t>ST. AUGUSTINE, FL</a:t>
              </a:r>
              <a:endParaRPr lang="en-US" sz="1000" b="1" dirty="0">
                <a:solidFill>
                  <a:srgbClr val="000000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endParaRPr>
            </a:p>
          </p:txBody>
        </p:sp>
      </p:grpSp>
      <p:pic>
        <p:nvPicPr>
          <p:cNvPr id="24" name="Picture 23" descr="A fountain in a courtyard&#10;&#10;AI-generated content may be incorrect.">
            <a:extLst>
              <a:ext uri="{FF2B5EF4-FFF2-40B4-BE49-F238E27FC236}">
                <a16:creationId xmlns:a16="http://schemas.microsoft.com/office/drawing/2014/main" id="{F8A4BA8D-E777-4D9B-859B-48A8DEC34EF7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l="23778" t="13453" r="17483" b="21681"/>
          <a:stretch>
            <a:fillRect/>
          </a:stretch>
        </p:blipFill>
        <p:spPr>
          <a:xfrm>
            <a:off x="9846346" y="2417205"/>
            <a:ext cx="2219739" cy="1526321"/>
          </a:xfrm>
          <a:prstGeom prst="rect">
            <a:avLst/>
          </a:prstGeom>
        </p:spPr>
      </p:pic>
      <p:grpSp>
        <p:nvGrpSpPr>
          <p:cNvPr id="25" name="Google Shape;113;p6">
            <a:extLst>
              <a:ext uri="{FF2B5EF4-FFF2-40B4-BE49-F238E27FC236}">
                <a16:creationId xmlns:a16="http://schemas.microsoft.com/office/drawing/2014/main" id="{53DEC0C8-45C5-FB07-9708-6831DCAA59B1}"/>
              </a:ext>
            </a:extLst>
          </p:cNvPr>
          <p:cNvGrpSpPr/>
          <p:nvPr/>
        </p:nvGrpSpPr>
        <p:grpSpPr>
          <a:xfrm>
            <a:off x="10394827" y="3585420"/>
            <a:ext cx="1253185" cy="358106"/>
            <a:chOff x="34895" y="0"/>
            <a:chExt cx="2856932" cy="522514"/>
          </a:xfrm>
        </p:grpSpPr>
        <p:sp>
          <p:nvSpPr>
            <p:cNvPr id="26" name="Google Shape;114;p6">
              <a:extLst>
                <a:ext uri="{FF2B5EF4-FFF2-40B4-BE49-F238E27FC236}">
                  <a16:creationId xmlns:a16="http://schemas.microsoft.com/office/drawing/2014/main" id="{8EDF4314-D779-9A3C-8D82-0DBD428897C8}"/>
                </a:ext>
              </a:extLst>
            </p:cNvPr>
            <p:cNvSpPr/>
            <p:nvPr/>
          </p:nvSpPr>
          <p:spPr>
            <a:xfrm>
              <a:off x="34895" y="0"/>
              <a:ext cx="2856932" cy="522514"/>
            </a:xfrm>
            <a:prstGeom prst="rect">
              <a:avLst/>
            </a:prstGeom>
            <a:solidFill>
              <a:srgbClr val="DC5034"/>
            </a:solidFill>
            <a:ln w="12700" cap="flat" cmpd="sng">
              <a:solidFill>
                <a:schemeClr val="accent2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45700" tIns="45700" rIns="45700" bIns="45700" anchor="ctr" anchorCtr="0">
              <a:noAutofit/>
            </a:bodyPr>
            <a:lstStyle/>
            <a:p>
              <a:pPr algn="ctr">
                <a:buClr>
                  <a:srgbClr val="000000"/>
                </a:buClr>
                <a:buSzPts val="1800"/>
              </a:pPr>
              <a:endParaRPr lang="en-TH" sz="1000" b="1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endParaRPr>
            </a:p>
          </p:txBody>
        </p:sp>
        <p:sp>
          <p:nvSpPr>
            <p:cNvPr id="27" name="Google Shape;115;p6">
              <a:extLst>
                <a:ext uri="{FF2B5EF4-FFF2-40B4-BE49-F238E27FC236}">
                  <a16:creationId xmlns:a16="http://schemas.microsoft.com/office/drawing/2014/main" id="{04EA3814-893D-F5FE-3405-5D28D6C53439}"/>
                </a:ext>
              </a:extLst>
            </p:cNvPr>
            <p:cNvSpPr/>
            <p:nvPr/>
          </p:nvSpPr>
          <p:spPr>
            <a:xfrm>
              <a:off x="154262" y="81654"/>
              <a:ext cx="2730338" cy="359204"/>
            </a:xfrm>
            <a:custGeom>
              <a:avLst/>
              <a:gdLst/>
              <a:ahLst/>
              <a:cxnLst/>
              <a:rect l="l" t="t" r="r" b="b"/>
              <a:pathLst>
                <a:path w="21600" h="120000" extrusionOk="0">
                  <a:moveTo>
                    <a:pt x="0" y="0"/>
                  </a:moveTo>
                  <a:lnTo>
                    <a:pt x="21600" y="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C5034"/>
            </a:solidFill>
            <a:ln>
              <a:noFill/>
            </a:ln>
          </p:spPr>
          <p:txBody>
            <a:bodyPr spcFirstLastPara="1" wrap="square" lIns="45700" tIns="45700" rIns="45700" bIns="45700" anchor="ctr" anchorCtr="0">
              <a:spAutoFit/>
            </a:bodyPr>
            <a:lstStyle/>
            <a:p>
              <a:pPr algn="ctr">
                <a:buClr>
                  <a:srgbClr val="000000"/>
                </a:buClr>
                <a:buSzPts val="1600"/>
              </a:pPr>
              <a:r>
                <a:rPr lang="en-US" sz="1000" b="1" dirty="0">
                  <a:solidFill>
                    <a:srgbClr val="FFFFFF"/>
                  </a:solidFill>
                  <a:latin typeface="Arial" panose="020B0604020202020204" pitchFamily="34" charset="0"/>
                  <a:ea typeface="Arial"/>
                  <a:cs typeface="Arial" panose="020B0604020202020204" pitchFamily="34" charset="0"/>
                  <a:sym typeface="Arial"/>
                </a:rPr>
                <a:t>MIAMI, FL</a:t>
              </a:r>
              <a:endParaRPr lang="en-US" sz="1000" b="1" dirty="0">
                <a:solidFill>
                  <a:srgbClr val="000000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endParaRPr>
            </a:p>
          </p:txBody>
        </p:sp>
      </p:grpSp>
      <p:pic>
        <p:nvPicPr>
          <p:cNvPr id="28" name="Google Shape;105;p6" descr="Picture 2">
            <a:extLst>
              <a:ext uri="{FF2B5EF4-FFF2-40B4-BE49-F238E27FC236}">
                <a16:creationId xmlns:a16="http://schemas.microsoft.com/office/drawing/2014/main" id="{6023E095-59D6-BA59-9599-B663959E7499}"/>
              </a:ext>
            </a:extLst>
          </p:cNvPr>
          <p:cNvPicPr preferRelativeResize="0"/>
          <p:nvPr/>
        </p:nvPicPr>
        <p:blipFill rotWithShape="1">
          <a:blip r:embed="rId10">
            <a:alphaModFix/>
          </a:blip>
          <a:srcRect t="9818" b="10114"/>
          <a:stretch>
            <a:fillRect/>
          </a:stretch>
        </p:blipFill>
        <p:spPr>
          <a:xfrm>
            <a:off x="7445033" y="4071499"/>
            <a:ext cx="2265620" cy="1526321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9" name="Google Shape;116;p6">
            <a:extLst>
              <a:ext uri="{FF2B5EF4-FFF2-40B4-BE49-F238E27FC236}">
                <a16:creationId xmlns:a16="http://schemas.microsoft.com/office/drawing/2014/main" id="{C6D6A4F7-4C62-48A0-8542-436E93EE7572}"/>
              </a:ext>
            </a:extLst>
          </p:cNvPr>
          <p:cNvGrpSpPr/>
          <p:nvPr/>
        </p:nvGrpSpPr>
        <p:grpSpPr>
          <a:xfrm>
            <a:off x="7890869" y="5239715"/>
            <a:ext cx="1408393" cy="358105"/>
            <a:chOff x="34895" y="0"/>
            <a:chExt cx="2856932" cy="522514"/>
          </a:xfrm>
        </p:grpSpPr>
        <p:sp>
          <p:nvSpPr>
            <p:cNvPr id="30" name="Google Shape;117;p6">
              <a:extLst>
                <a:ext uri="{FF2B5EF4-FFF2-40B4-BE49-F238E27FC236}">
                  <a16:creationId xmlns:a16="http://schemas.microsoft.com/office/drawing/2014/main" id="{2E853333-E399-9521-294B-C2891056BA92}"/>
                </a:ext>
              </a:extLst>
            </p:cNvPr>
            <p:cNvSpPr/>
            <p:nvPr/>
          </p:nvSpPr>
          <p:spPr>
            <a:xfrm>
              <a:off x="34895" y="0"/>
              <a:ext cx="2856932" cy="522514"/>
            </a:xfrm>
            <a:prstGeom prst="rect">
              <a:avLst/>
            </a:prstGeom>
            <a:solidFill>
              <a:srgbClr val="DC5034"/>
            </a:solidFill>
            <a:ln w="12700" cap="flat" cmpd="sng">
              <a:solidFill>
                <a:schemeClr val="accent2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45700" tIns="45700" rIns="45700" bIns="45700" anchor="ctr" anchorCtr="0">
              <a:noAutofit/>
            </a:bodyPr>
            <a:lstStyle/>
            <a:p>
              <a:pPr algn="ctr">
                <a:buClr>
                  <a:srgbClr val="000000"/>
                </a:buClr>
                <a:buSzPts val="1800"/>
              </a:pPr>
              <a:endParaRPr lang="en-TH" sz="1000" b="1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endParaRPr>
            </a:p>
          </p:txBody>
        </p:sp>
        <p:sp>
          <p:nvSpPr>
            <p:cNvPr id="31" name="Google Shape;118;p6">
              <a:extLst>
                <a:ext uri="{FF2B5EF4-FFF2-40B4-BE49-F238E27FC236}">
                  <a16:creationId xmlns:a16="http://schemas.microsoft.com/office/drawing/2014/main" id="{BF08720D-4A52-8BBA-056E-8546F85B075A}"/>
                </a:ext>
              </a:extLst>
            </p:cNvPr>
            <p:cNvSpPr/>
            <p:nvPr/>
          </p:nvSpPr>
          <p:spPr>
            <a:xfrm>
              <a:off x="109848" y="81655"/>
              <a:ext cx="2774757" cy="359205"/>
            </a:xfrm>
            <a:custGeom>
              <a:avLst/>
              <a:gdLst/>
              <a:ahLst/>
              <a:cxnLst/>
              <a:rect l="l" t="t" r="r" b="b"/>
              <a:pathLst>
                <a:path w="21600" h="120000" extrusionOk="0">
                  <a:moveTo>
                    <a:pt x="0" y="0"/>
                  </a:moveTo>
                  <a:lnTo>
                    <a:pt x="21600" y="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C5034"/>
            </a:solidFill>
            <a:ln>
              <a:noFill/>
            </a:ln>
          </p:spPr>
          <p:txBody>
            <a:bodyPr spcFirstLastPara="1" wrap="square" lIns="45700" tIns="45700" rIns="45700" bIns="45700" anchor="ctr" anchorCtr="0">
              <a:spAutoFit/>
            </a:bodyPr>
            <a:lstStyle/>
            <a:p>
              <a:pPr algn="ctr">
                <a:buClr>
                  <a:srgbClr val="000000"/>
                </a:buClr>
                <a:buSzPts val="1600"/>
              </a:pPr>
              <a:r>
                <a:rPr lang="en-US" sz="1000" b="1" dirty="0">
                  <a:solidFill>
                    <a:srgbClr val="FFFFFF"/>
                  </a:solidFill>
                  <a:latin typeface="Arial" panose="020B0604020202020204" pitchFamily="34" charset="0"/>
                  <a:ea typeface="Arial"/>
                  <a:cs typeface="Arial" panose="020B0604020202020204" pitchFamily="34" charset="0"/>
                  <a:sym typeface="Arial"/>
                </a:rPr>
                <a:t>AUSTIN, TX</a:t>
              </a:r>
              <a:endParaRPr lang="en-US" sz="1000" b="1" dirty="0">
                <a:solidFill>
                  <a:srgbClr val="000000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endParaRPr>
            </a:p>
          </p:txBody>
        </p:sp>
      </p:grpSp>
      <p:pic>
        <p:nvPicPr>
          <p:cNvPr id="32" name="Google Shape;119;p6">
            <a:extLst>
              <a:ext uri="{FF2B5EF4-FFF2-40B4-BE49-F238E27FC236}">
                <a16:creationId xmlns:a16="http://schemas.microsoft.com/office/drawing/2014/main" id="{5619178B-DB41-4026-63EC-FC532293BEA9}"/>
              </a:ext>
            </a:extLst>
          </p:cNvPr>
          <p:cNvPicPr preferRelativeResize="0"/>
          <p:nvPr/>
        </p:nvPicPr>
        <p:blipFill rotWithShape="1">
          <a:blip r:embed="rId11">
            <a:alphaModFix/>
          </a:blip>
          <a:srcRect t="20723"/>
          <a:stretch>
            <a:fillRect/>
          </a:stretch>
        </p:blipFill>
        <p:spPr>
          <a:xfrm>
            <a:off x="9820534" y="4071498"/>
            <a:ext cx="2260317" cy="1526322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33" name="Google Shape;120;p6">
            <a:extLst>
              <a:ext uri="{FF2B5EF4-FFF2-40B4-BE49-F238E27FC236}">
                <a16:creationId xmlns:a16="http://schemas.microsoft.com/office/drawing/2014/main" id="{C1E544A3-AA26-07C9-B130-E54C43C045C2}"/>
              </a:ext>
            </a:extLst>
          </p:cNvPr>
          <p:cNvGrpSpPr/>
          <p:nvPr/>
        </p:nvGrpSpPr>
        <p:grpSpPr>
          <a:xfrm>
            <a:off x="10376995" y="5225917"/>
            <a:ext cx="1338038" cy="374120"/>
            <a:chOff x="34895" y="0"/>
            <a:chExt cx="2856932" cy="522514"/>
          </a:xfrm>
        </p:grpSpPr>
        <p:sp>
          <p:nvSpPr>
            <p:cNvPr id="34" name="Google Shape;121;p6">
              <a:extLst>
                <a:ext uri="{FF2B5EF4-FFF2-40B4-BE49-F238E27FC236}">
                  <a16:creationId xmlns:a16="http://schemas.microsoft.com/office/drawing/2014/main" id="{5F332479-3843-9895-3D0F-E3BDE258C2CD}"/>
                </a:ext>
              </a:extLst>
            </p:cNvPr>
            <p:cNvSpPr/>
            <p:nvPr/>
          </p:nvSpPr>
          <p:spPr>
            <a:xfrm>
              <a:off x="34895" y="0"/>
              <a:ext cx="2856932" cy="522514"/>
            </a:xfrm>
            <a:prstGeom prst="rect">
              <a:avLst/>
            </a:prstGeom>
            <a:solidFill>
              <a:srgbClr val="DC5034"/>
            </a:solidFill>
            <a:ln w="12700" cap="flat" cmpd="sng">
              <a:solidFill>
                <a:schemeClr val="accent2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45700" tIns="45700" rIns="45700" bIns="45700" anchor="ctr" anchorCtr="0">
              <a:noAutofit/>
            </a:bodyPr>
            <a:lstStyle/>
            <a:p>
              <a:pPr algn="ctr">
                <a:buClr>
                  <a:srgbClr val="000000"/>
                </a:buClr>
                <a:buSzPts val="1800"/>
              </a:pPr>
              <a:endParaRPr lang="en-TH" sz="1000" b="1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endParaRPr>
            </a:p>
          </p:txBody>
        </p:sp>
        <p:sp>
          <p:nvSpPr>
            <p:cNvPr id="35" name="Google Shape;122;p6">
              <a:extLst>
                <a:ext uri="{FF2B5EF4-FFF2-40B4-BE49-F238E27FC236}">
                  <a16:creationId xmlns:a16="http://schemas.microsoft.com/office/drawing/2014/main" id="{A425B73C-35CB-344E-E48F-C793C0A35702}"/>
                </a:ext>
              </a:extLst>
            </p:cNvPr>
            <p:cNvSpPr/>
            <p:nvPr/>
          </p:nvSpPr>
          <p:spPr>
            <a:xfrm>
              <a:off x="56204" y="89342"/>
              <a:ext cx="2828402" cy="343828"/>
            </a:xfrm>
            <a:custGeom>
              <a:avLst/>
              <a:gdLst/>
              <a:ahLst/>
              <a:cxnLst/>
              <a:rect l="l" t="t" r="r" b="b"/>
              <a:pathLst>
                <a:path w="21600" h="120000" extrusionOk="0">
                  <a:moveTo>
                    <a:pt x="0" y="0"/>
                  </a:moveTo>
                  <a:lnTo>
                    <a:pt x="21600" y="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C5034"/>
            </a:solidFill>
            <a:ln>
              <a:noFill/>
            </a:ln>
          </p:spPr>
          <p:txBody>
            <a:bodyPr spcFirstLastPara="1" wrap="square" lIns="45700" tIns="45700" rIns="45700" bIns="45700" anchor="ctr" anchorCtr="0">
              <a:spAutoFit/>
            </a:bodyPr>
            <a:lstStyle/>
            <a:p>
              <a:pPr algn="ctr">
                <a:buClr>
                  <a:srgbClr val="000000"/>
                </a:buClr>
                <a:buSzPts val="1600"/>
              </a:pPr>
              <a:r>
                <a:rPr lang="en-US" sz="1000" b="1" dirty="0">
                  <a:solidFill>
                    <a:srgbClr val="FFFFFF"/>
                  </a:solidFill>
                  <a:latin typeface="Arial" panose="020B0604020202020204" pitchFamily="34" charset="0"/>
                  <a:ea typeface="Arial"/>
                  <a:cs typeface="Arial" panose="020B0604020202020204" pitchFamily="34" charset="0"/>
                  <a:sym typeface="Arial"/>
                </a:rPr>
                <a:t>DALLAS, TX</a:t>
              </a:r>
              <a:endParaRPr lang="en-US" sz="1000" b="1" dirty="0">
                <a:solidFill>
                  <a:srgbClr val="000000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94533337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D1AA33-B745-0E47-6686-20B5B3A7E1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B347EAC-4BC4-B68F-6F6A-C3271E5A21ED}"/>
              </a:ext>
            </a:extLst>
          </p:cNvPr>
          <p:cNvSpPr txBox="1"/>
          <p:nvPr/>
        </p:nvSpPr>
        <p:spPr>
          <a:xfrm>
            <a:off x="3480079" y="2882760"/>
            <a:ext cx="52318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4000" b="1" dirty="0">
                <a:solidFill>
                  <a:srgbClr val="01698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Title Slide Options</a:t>
            </a:r>
            <a:endParaRPr lang="en-NZ" sz="4000" b="1" dirty="0">
              <a:solidFill>
                <a:srgbClr val="01698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6ACADC4-09DC-37E6-12BB-9E8FF19C9F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313" y="6342579"/>
            <a:ext cx="12217400" cy="515421"/>
          </a:xfrm>
          <a:prstGeom prst="rect">
            <a:avLst/>
          </a:prstGeom>
        </p:spPr>
      </p:pic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E8586F09-F9A0-7511-9353-7387FAD32356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356350"/>
            <a:ext cx="2743200" cy="365125"/>
          </a:xfrm>
        </p:spPr>
        <p:txBody>
          <a:bodyPr/>
          <a:lstStyle>
            <a:lvl1pPr>
              <a:defRPr b="1" i="0">
                <a:latin typeface="Arial Black" panose="020B0604020202020204" pitchFamily="34" charset="0"/>
                <a:cs typeface="Arial Black" panose="020B0604020202020204" pitchFamily="34" charset="0"/>
              </a:defRPr>
            </a:lvl1pPr>
          </a:lstStyle>
          <a:p>
            <a:fld id="{4EDB8E34-10FC-234E-86CC-3C0A840AE771}" type="slidenum">
              <a:rPr lang="en-US" smtClean="0"/>
              <a:pPr/>
              <a:t>23</a:t>
            </a:fld>
            <a:endParaRPr lang="en-US" dirty="0"/>
          </a:p>
        </p:txBody>
      </p:sp>
      <p:pic>
        <p:nvPicPr>
          <p:cNvPr id="6" name="Picture 5" descr="Blue text on a black background&#10;&#10;AI-generated content may be incorrect.">
            <a:extLst>
              <a:ext uri="{FF2B5EF4-FFF2-40B4-BE49-F238E27FC236}">
                <a16:creationId xmlns:a16="http://schemas.microsoft.com/office/drawing/2014/main" id="{F468A1FD-A5D7-3F11-08AD-99FF9F8AEA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69053" y="382442"/>
            <a:ext cx="2263065" cy="69682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A26620EB-6F38-6A73-C9C4-537684636C67}"/>
              </a:ext>
            </a:extLst>
          </p:cNvPr>
          <p:cNvSpPr/>
          <p:nvPr/>
        </p:nvSpPr>
        <p:spPr>
          <a:xfrm>
            <a:off x="0" y="0"/>
            <a:ext cx="7350826" cy="6858000"/>
          </a:xfrm>
          <a:prstGeom prst="rect">
            <a:avLst/>
          </a:prstGeom>
          <a:solidFill>
            <a:srgbClr val="01698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H"/>
          </a:p>
        </p:txBody>
      </p:sp>
      <p:pic>
        <p:nvPicPr>
          <p:cNvPr id="7" name="Picture 6" descr="A white lighthouse with stripes&#10;&#10;AI-generated content may be incorrect.">
            <a:extLst>
              <a:ext uri="{FF2B5EF4-FFF2-40B4-BE49-F238E27FC236}">
                <a16:creationId xmlns:a16="http://schemas.microsoft.com/office/drawing/2014/main" id="{E947E63E-7368-8127-B5B3-719BFA4DF7B6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15000"/>
          </a:blip>
          <a:srcRect l="13446" t="15764" r="13243" b="12358"/>
          <a:stretch>
            <a:fillRect/>
          </a:stretch>
        </p:blipFill>
        <p:spPr>
          <a:xfrm>
            <a:off x="0" y="-14288"/>
            <a:ext cx="12225713" cy="6872288"/>
          </a:xfrm>
          <a:prstGeom prst="rect">
            <a:avLst/>
          </a:prstGeom>
          <a:effectLst>
            <a:reflection stA="57000" endPos="0" dist="50800" dir="5400000" sy="-100000" algn="bl" rotWithShape="0"/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A1B8559-9D7D-7A27-18C8-ED2581C7229E}"/>
              </a:ext>
            </a:extLst>
          </p:cNvPr>
          <p:cNvSpPr txBox="1"/>
          <p:nvPr/>
        </p:nvSpPr>
        <p:spPr>
          <a:xfrm>
            <a:off x="612353" y="2513428"/>
            <a:ext cx="563161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 TITLE, THAT CAN</a:t>
            </a:r>
            <a:b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 SHORT OR LONG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E990E77-9089-775F-7C37-312C1C59505C}"/>
              </a:ext>
            </a:extLst>
          </p:cNvPr>
          <p:cNvSpPr txBox="1"/>
          <p:nvPr/>
        </p:nvSpPr>
        <p:spPr>
          <a:xfrm>
            <a:off x="612354" y="3906836"/>
            <a:ext cx="50192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rgbClr val="9BDAEA"/>
                </a:solidFill>
                <a:effectLst>
                  <a:outerShdw blurRad="50800" dist="38100" dir="2700000" algn="tl" rotWithShape="0">
                    <a:prstClr val="black">
                      <a:alpha val="21143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SUBTITLE SUBTITLE</a:t>
            </a:r>
          </a:p>
        </p:txBody>
      </p:sp>
      <p:pic>
        <p:nvPicPr>
          <p:cNvPr id="11" name="Picture 10" descr="A close-up of a sign&#10;&#10;AI-generated content may be incorrect.">
            <a:extLst>
              <a:ext uri="{FF2B5EF4-FFF2-40B4-BE49-F238E27FC236}">
                <a16:creationId xmlns:a16="http://schemas.microsoft.com/office/drawing/2014/main" id="{9719F045-2F46-5B2B-0E77-6954D8BFC2C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2503" y="1202158"/>
            <a:ext cx="2274618" cy="700377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FA4931C0-BABB-2B36-65CB-2953DA8AAC61}"/>
              </a:ext>
            </a:extLst>
          </p:cNvPr>
          <p:cNvSpPr/>
          <p:nvPr/>
        </p:nvSpPr>
        <p:spPr>
          <a:xfrm>
            <a:off x="7350826" y="0"/>
            <a:ext cx="4858261" cy="6872288"/>
          </a:xfrm>
          <a:prstGeom prst="rect">
            <a:avLst/>
          </a:prstGeom>
          <a:solidFill>
            <a:srgbClr val="9BDAE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H"/>
          </a:p>
        </p:txBody>
      </p:sp>
      <p:pic>
        <p:nvPicPr>
          <p:cNvPr id="16" name="Google Shape;102;p6" descr="Picture 4">
            <a:extLst>
              <a:ext uri="{FF2B5EF4-FFF2-40B4-BE49-F238E27FC236}">
                <a16:creationId xmlns:a16="http://schemas.microsoft.com/office/drawing/2014/main" id="{DF5D0D53-2650-FB30-590A-799BB140286D}"/>
              </a:ext>
            </a:extLst>
          </p:cNvPr>
          <p:cNvPicPr preferRelativeResize="0"/>
          <p:nvPr/>
        </p:nvPicPr>
        <p:blipFill rotWithShape="1">
          <a:blip r:embed="rId6">
            <a:alphaModFix/>
          </a:blip>
          <a:srcRect t="20195" b="1"/>
          <a:stretch>
            <a:fillRect/>
          </a:stretch>
        </p:blipFill>
        <p:spPr>
          <a:xfrm>
            <a:off x="8714603" y="777342"/>
            <a:ext cx="2264385" cy="1526321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7" name="Google Shape;107;p6">
            <a:extLst>
              <a:ext uri="{FF2B5EF4-FFF2-40B4-BE49-F238E27FC236}">
                <a16:creationId xmlns:a16="http://schemas.microsoft.com/office/drawing/2014/main" id="{C0E9501A-E2BA-9987-FFC2-E49F2FDF2EA6}"/>
              </a:ext>
            </a:extLst>
          </p:cNvPr>
          <p:cNvGrpSpPr/>
          <p:nvPr/>
        </p:nvGrpSpPr>
        <p:grpSpPr>
          <a:xfrm>
            <a:off x="9080912" y="1977622"/>
            <a:ext cx="1531765" cy="328059"/>
            <a:chOff x="34893" y="0"/>
            <a:chExt cx="2856934" cy="522514"/>
          </a:xfrm>
        </p:grpSpPr>
        <p:sp>
          <p:nvSpPr>
            <p:cNvPr id="18" name="Google Shape;108;p6">
              <a:extLst>
                <a:ext uri="{FF2B5EF4-FFF2-40B4-BE49-F238E27FC236}">
                  <a16:creationId xmlns:a16="http://schemas.microsoft.com/office/drawing/2014/main" id="{DBC63CE6-EC0E-3A1E-A80E-1BA333398AEA}"/>
                </a:ext>
              </a:extLst>
            </p:cNvPr>
            <p:cNvSpPr/>
            <p:nvPr/>
          </p:nvSpPr>
          <p:spPr>
            <a:xfrm>
              <a:off x="34895" y="0"/>
              <a:ext cx="2856932" cy="522514"/>
            </a:xfrm>
            <a:prstGeom prst="rect">
              <a:avLst/>
            </a:prstGeom>
            <a:solidFill>
              <a:srgbClr val="DC5034"/>
            </a:solidFill>
            <a:ln w="12700" cap="flat" cmpd="sng">
              <a:solidFill>
                <a:schemeClr val="accent2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45700" tIns="45700" rIns="45700" bIns="45700" anchor="ctr" anchorCtr="0">
              <a:noAutofit/>
            </a:bodyPr>
            <a:lstStyle/>
            <a:p>
              <a:pPr algn="ctr">
                <a:buClr>
                  <a:srgbClr val="000000"/>
                </a:buClr>
                <a:buSzPts val="1800"/>
              </a:pPr>
              <a:endParaRPr lang="en-TH" sz="1000" b="1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endParaRPr>
            </a:p>
          </p:txBody>
        </p:sp>
        <p:sp>
          <p:nvSpPr>
            <p:cNvPr id="19" name="Google Shape;109;p6">
              <a:extLst>
                <a:ext uri="{FF2B5EF4-FFF2-40B4-BE49-F238E27FC236}">
                  <a16:creationId xmlns:a16="http://schemas.microsoft.com/office/drawing/2014/main" id="{018A8B33-CB73-5112-D625-64A471D8AD3A}"/>
                </a:ext>
              </a:extLst>
            </p:cNvPr>
            <p:cNvSpPr/>
            <p:nvPr/>
          </p:nvSpPr>
          <p:spPr>
            <a:xfrm>
              <a:off x="34893" y="74051"/>
              <a:ext cx="2849707" cy="392103"/>
            </a:xfrm>
            <a:custGeom>
              <a:avLst/>
              <a:gdLst/>
              <a:ahLst/>
              <a:cxnLst/>
              <a:rect l="l" t="t" r="r" b="b"/>
              <a:pathLst>
                <a:path w="21600" h="120000" extrusionOk="0">
                  <a:moveTo>
                    <a:pt x="0" y="0"/>
                  </a:moveTo>
                  <a:lnTo>
                    <a:pt x="21600" y="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C5034"/>
            </a:solidFill>
            <a:ln>
              <a:noFill/>
            </a:ln>
          </p:spPr>
          <p:txBody>
            <a:bodyPr spcFirstLastPara="1" wrap="square" lIns="45700" tIns="45700" rIns="45700" bIns="45700" anchor="ctr" anchorCtr="0">
              <a:spAutoFit/>
            </a:bodyPr>
            <a:lstStyle/>
            <a:p>
              <a:pPr algn="ctr">
                <a:buClr>
                  <a:srgbClr val="000000"/>
                </a:buClr>
                <a:buSzPts val="1600"/>
              </a:pPr>
              <a:r>
                <a:rPr lang="en-US" sz="1000" b="1" dirty="0">
                  <a:solidFill>
                    <a:srgbClr val="FFFFFF"/>
                  </a:solidFill>
                  <a:latin typeface="Arial" panose="020B0604020202020204" pitchFamily="34" charset="0"/>
                  <a:ea typeface="Arial"/>
                  <a:cs typeface="Arial" panose="020B0604020202020204" pitchFamily="34" charset="0"/>
                  <a:sym typeface="Arial"/>
                </a:rPr>
                <a:t>SAN MARCOS, CA</a:t>
              </a:r>
              <a:endParaRPr lang="en-US" sz="1000" b="1" dirty="0">
                <a:solidFill>
                  <a:srgbClr val="000000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endParaRPr>
            </a:p>
          </p:txBody>
        </p:sp>
      </p:grpSp>
      <p:pic>
        <p:nvPicPr>
          <p:cNvPr id="20" name="Picture 19" descr="A white building with a flag&#10;&#10;AI-generated content may be incorrect.">
            <a:extLst>
              <a:ext uri="{FF2B5EF4-FFF2-40B4-BE49-F238E27FC236}">
                <a16:creationId xmlns:a16="http://schemas.microsoft.com/office/drawing/2014/main" id="{57999BEB-EACD-589D-3362-536D926D685F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6515" t="6746" r="12943" b="20684"/>
          <a:stretch>
            <a:fillRect/>
          </a:stretch>
        </p:blipFill>
        <p:spPr>
          <a:xfrm>
            <a:off x="7445034" y="2424755"/>
            <a:ext cx="2265620" cy="1526321"/>
          </a:xfrm>
          <a:prstGeom prst="rect">
            <a:avLst/>
          </a:prstGeom>
        </p:spPr>
      </p:pic>
      <p:grpSp>
        <p:nvGrpSpPr>
          <p:cNvPr id="21" name="Google Shape;110;p6">
            <a:extLst>
              <a:ext uri="{FF2B5EF4-FFF2-40B4-BE49-F238E27FC236}">
                <a16:creationId xmlns:a16="http://schemas.microsoft.com/office/drawing/2014/main" id="{543F6865-53FF-A3C8-1CDB-E395159E8DDB}"/>
              </a:ext>
            </a:extLst>
          </p:cNvPr>
          <p:cNvGrpSpPr/>
          <p:nvPr/>
        </p:nvGrpSpPr>
        <p:grpSpPr>
          <a:xfrm>
            <a:off x="7795710" y="3600612"/>
            <a:ext cx="1623434" cy="347566"/>
            <a:chOff x="34895" y="0"/>
            <a:chExt cx="2901111" cy="522514"/>
          </a:xfrm>
        </p:grpSpPr>
        <p:sp>
          <p:nvSpPr>
            <p:cNvPr id="22" name="Google Shape;111;p6">
              <a:extLst>
                <a:ext uri="{FF2B5EF4-FFF2-40B4-BE49-F238E27FC236}">
                  <a16:creationId xmlns:a16="http://schemas.microsoft.com/office/drawing/2014/main" id="{C17A2EF1-A216-E70A-A1F8-E48207D559E7}"/>
                </a:ext>
              </a:extLst>
            </p:cNvPr>
            <p:cNvSpPr/>
            <p:nvPr/>
          </p:nvSpPr>
          <p:spPr>
            <a:xfrm>
              <a:off x="34895" y="0"/>
              <a:ext cx="2856932" cy="522514"/>
            </a:xfrm>
            <a:prstGeom prst="rect">
              <a:avLst/>
            </a:prstGeom>
            <a:solidFill>
              <a:srgbClr val="DC5034"/>
            </a:solidFill>
            <a:ln w="12700" cap="flat" cmpd="sng">
              <a:solidFill>
                <a:schemeClr val="accent2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45700" tIns="45700" rIns="45700" bIns="45700" anchor="ctr" anchorCtr="0">
              <a:noAutofit/>
            </a:bodyPr>
            <a:lstStyle/>
            <a:p>
              <a:pPr algn="ctr">
                <a:buClr>
                  <a:srgbClr val="000000"/>
                </a:buClr>
                <a:buSzPts val="1800"/>
              </a:pPr>
              <a:endParaRPr lang="en-TH" sz="1000" b="1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endParaRPr>
            </a:p>
          </p:txBody>
        </p:sp>
        <p:sp>
          <p:nvSpPr>
            <p:cNvPr id="23" name="Google Shape;112;p6">
              <a:extLst>
                <a:ext uri="{FF2B5EF4-FFF2-40B4-BE49-F238E27FC236}">
                  <a16:creationId xmlns:a16="http://schemas.microsoft.com/office/drawing/2014/main" id="{C0F65146-3C1D-36AB-EB3A-4599A9FED3C4}"/>
                </a:ext>
              </a:extLst>
            </p:cNvPr>
            <p:cNvSpPr/>
            <p:nvPr/>
          </p:nvSpPr>
          <p:spPr>
            <a:xfrm>
              <a:off x="51402" y="110260"/>
              <a:ext cx="2884604" cy="370097"/>
            </a:xfrm>
            <a:custGeom>
              <a:avLst/>
              <a:gdLst/>
              <a:ahLst/>
              <a:cxnLst/>
              <a:rect l="l" t="t" r="r" b="b"/>
              <a:pathLst>
                <a:path w="21600" h="120000" extrusionOk="0">
                  <a:moveTo>
                    <a:pt x="0" y="0"/>
                  </a:moveTo>
                  <a:lnTo>
                    <a:pt x="21600" y="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C5034"/>
            </a:solidFill>
            <a:ln>
              <a:noFill/>
            </a:ln>
          </p:spPr>
          <p:txBody>
            <a:bodyPr spcFirstLastPara="1" wrap="square" lIns="45700" tIns="45700" rIns="45700" bIns="45700" anchor="ctr" anchorCtr="0">
              <a:spAutoFit/>
            </a:bodyPr>
            <a:lstStyle/>
            <a:p>
              <a:pPr algn="ctr">
                <a:buClr>
                  <a:srgbClr val="000000"/>
                </a:buClr>
                <a:buSzPts val="1600"/>
              </a:pPr>
              <a:r>
                <a:rPr lang="en-US" sz="1000" b="1" dirty="0">
                  <a:solidFill>
                    <a:srgbClr val="FFFFFF"/>
                  </a:solidFill>
                  <a:latin typeface="Arial" panose="020B0604020202020204" pitchFamily="34" charset="0"/>
                  <a:ea typeface="Arial"/>
                  <a:cs typeface="Arial" panose="020B0604020202020204" pitchFamily="34" charset="0"/>
                  <a:sym typeface="Arial"/>
                </a:rPr>
                <a:t>ST. AUGUSTINE, FL</a:t>
              </a:r>
              <a:endParaRPr lang="en-US" sz="1000" b="1" dirty="0">
                <a:solidFill>
                  <a:srgbClr val="000000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endParaRPr>
            </a:p>
          </p:txBody>
        </p:sp>
      </p:grpSp>
      <p:pic>
        <p:nvPicPr>
          <p:cNvPr id="24" name="Picture 23" descr="A fountain in a courtyard&#10;&#10;AI-generated content may be incorrect.">
            <a:extLst>
              <a:ext uri="{FF2B5EF4-FFF2-40B4-BE49-F238E27FC236}">
                <a16:creationId xmlns:a16="http://schemas.microsoft.com/office/drawing/2014/main" id="{A2BD8E57-7A54-4E76-EA26-988E78D6E734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23778" t="13453" r="17483" b="21681"/>
          <a:stretch>
            <a:fillRect/>
          </a:stretch>
        </p:blipFill>
        <p:spPr>
          <a:xfrm>
            <a:off x="9846346" y="2417205"/>
            <a:ext cx="2219739" cy="1526321"/>
          </a:xfrm>
          <a:prstGeom prst="rect">
            <a:avLst/>
          </a:prstGeom>
        </p:spPr>
      </p:pic>
      <p:grpSp>
        <p:nvGrpSpPr>
          <p:cNvPr id="25" name="Google Shape;113;p6">
            <a:extLst>
              <a:ext uri="{FF2B5EF4-FFF2-40B4-BE49-F238E27FC236}">
                <a16:creationId xmlns:a16="http://schemas.microsoft.com/office/drawing/2014/main" id="{E82CCBD5-6682-7298-FEFB-124E59D5EE63}"/>
              </a:ext>
            </a:extLst>
          </p:cNvPr>
          <p:cNvGrpSpPr/>
          <p:nvPr/>
        </p:nvGrpSpPr>
        <p:grpSpPr>
          <a:xfrm>
            <a:off x="10394827" y="3585420"/>
            <a:ext cx="1253185" cy="358106"/>
            <a:chOff x="34895" y="0"/>
            <a:chExt cx="2856932" cy="522514"/>
          </a:xfrm>
        </p:grpSpPr>
        <p:sp>
          <p:nvSpPr>
            <p:cNvPr id="26" name="Google Shape;114;p6">
              <a:extLst>
                <a:ext uri="{FF2B5EF4-FFF2-40B4-BE49-F238E27FC236}">
                  <a16:creationId xmlns:a16="http://schemas.microsoft.com/office/drawing/2014/main" id="{7015518C-FA3F-D8B9-C3B4-FEA630C6814A}"/>
                </a:ext>
              </a:extLst>
            </p:cNvPr>
            <p:cNvSpPr/>
            <p:nvPr/>
          </p:nvSpPr>
          <p:spPr>
            <a:xfrm>
              <a:off x="34895" y="0"/>
              <a:ext cx="2856932" cy="522514"/>
            </a:xfrm>
            <a:prstGeom prst="rect">
              <a:avLst/>
            </a:prstGeom>
            <a:solidFill>
              <a:srgbClr val="DC5034"/>
            </a:solidFill>
            <a:ln w="12700" cap="flat" cmpd="sng">
              <a:solidFill>
                <a:schemeClr val="accent2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45700" tIns="45700" rIns="45700" bIns="45700" anchor="ctr" anchorCtr="0">
              <a:noAutofit/>
            </a:bodyPr>
            <a:lstStyle/>
            <a:p>
              <a:pPr algn="ctr">
                <a:buClr>
                  <a:srgbClr val="000000"/>
                </a:buClr>
                <a:buSzPts val="1800"/>
              </a:pPr>
              <a:endParaRPr lang="en-TH" sz="1000" b="1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endParaRPr>
            </a:p>
          </p:txBody>
        </p:sp>
        <p:sp>
          <p:nvSpPr>
            <p:cNvPr id="27" name="Google Shape;115;p6">
              <a:extLst>
                <a:ext uri="{FF2B5EF4-FFF2-40B4-BE49-F238E27FC236}">
                  <a16:creationId xmlns:a16="http://schemas.microsoft.com/office/drawing/2014/main" id="{5EE117DB-C3C0-32F6-3A47-2111DB93436F}"/>
                </a:ext>
              </a:extLst>
            </p:cNvPr>
            <p:cNvSpPr/>
            <p:nvPr/>
          </p:nvSpPr>
          <p:spPr>
            <a:xfrm>
              <a:off x="154262" y="81654"/>
              <a:ext cx="2730338" cy="359204"/>
            </a:xfrm>
            <a:custGeom>
              <a:avLst/>
              <a:gdLst/>
              <a:ahLst/>
              <a:cxnLst/>
              <a:rect l="l" t="t" r="r" b="b"/>
              <a:pathLst>
                <a:path w="21600" h="120000" extrusionOk="0">
                  <a:moveTo>
                    <a:pt x="0" y="0"/>
                  </a:moveTo>
                  <a:lnTo>
                    <a:pt x="21600" y="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C5034"/>
            </a:solidFill>
            <a:ln>
              <a:noFill/>
            </a:ln>
          </p:spPr>
          <p:txBody>
            <a:bodyPr spcFirstLastPara="1" wrap="square" lIns="45700" tIns="45700" rIns="45700" bIns="45700" anchor="ctr" anchorCtr="0">
              <a:spAutoFit/>
            </a:bodyPr>
            <a:lstStyle/>
            <a:p>
              <a:pPr algn="ctr">
                <a:buClr>
                  <a:srgbClr val="000000"/>
                </a:buClr>
                <a:buSzPts val="1600"/>
              </a:pPr>
              <a:r>
                <a:rPr lang="en-US" sz="1000" b="1" dirty="0">
                  <a:solidFill>
                    <a:srgbClr val="FFFFFF"/>
                  </a:solidFill>
                  <a:latin typeface="Arial" panose="020B0604020202020204" pitchFamily="34" charset="0"/>
                  <a:ea typeface="Arial"/>
                  <a:cs typeface="Arial" panose="020B0604020202020204" pitchFamily="34" charset="0"/>
                  <a:sym typeface="Arial"/>
                </a:rPr>
                <a:t>MIAMI, FL</a:t>
              </a:r>
              <a:endParaRPr lang="en-US" sz="1000" b="1" dirty="0">
                <a:solidFill>
                  <a:srgbClr val="000000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endParaRPr>
            </a:p>
          </p:txBody>
        </p:sp>
      </p:grpSp>
      <p:pic>
        <p:nvPicPr>
          <p:cNvPr id="28" name="Google Shape;105;p6" descr="Picture 2">
            <a:extLst>
              <a:ext uri="{FF2B5EF4-FFF2-40B4-BE49-F238E27FC236}">
                <a16:creationId xmlns:a16="http://schemas.microsoft.com/office/drawing/2014/main" id="{7454000C-D969-BD1F-0C9C-258371EFC7C4}"/>
              </a:ext>
            </a:extLst>
          </p:cNvPr>
          <p:cNvPicPr preferRelativeResize="0"/>
          <p:nvPr/>
        </p:nvPicPr>
        <p:blipFill rotWithShape="1">
          <a:blip r:embed="rId9">
            <a:alphaModFix/>
          </a:blip>
          <a:srcRect t="9818" b="10114"/>
          <a:stretch>
            <a:fillRect/>
          </a:stretch>
        </p:blipFill>
        <p:spPr>
          <a:xfrm>
            <a:off x="7445033" y="4071499"/>
            <a:ext cx="2265620" cy="1526321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9" name="Google Shape;116;p6">
            <a:extLst>
              <a:ext uri="{FF2B5EF4-FFF2-40B4-BE49-F238E27FC236}">
                <a16:creationId xmlns:a16="http://schemas.microsoft.com/office/drawing/2014/main" id="{5AD07472-E9DB-4239-28F9-ACBE1E5D4B21}"/>
              </a:ext>
            </a:extLst>
          </p:cNvPr>
          <p:cNvGrpSpPr/>
          <p:nvPr/>
        </p:nvGrpSpPr>
        <p:grpSpPr>
          <a:xfrm>
            <a:off x="7890869" y="5239715"/>
            <a:ext cx="1408393" cy="358105"/>
            <a:chOff x="34895" y="0"/>
            <a:chExt cx="2856932" cy="522514"/>
          </a:xfrm>
        </p:grpSpPr>
        <p:sp>
          <p:nvSpPr>
            <p:cNvPr id="30" name="Google Shape;117;p6">
              <a:extLst>
                <a:ext uri="{FF2B5EF4-FFF2-40B4-BE49-F238E27FC236}">
                  <a16:creationId xmlns:a16="http://schemas.microsoft.com/office/drawing/2014/main" id="{106D4522-7AA7-982B-063F-5D4A7FDA63F4}"/>
                </a:ext>
              </a:extLst>
            </p:cNvPr>
            <p:cNvSpPr/>
            <p:nvPr/>
          </p:nvSpPr>
          <p:spPr>
            <a:xfrm>
              <a:off x="34895" y="0"/>
              <a:ext cx="2856932" cy="522514"/>
            </a:xfrm>
            <a:prstGeom prst="rect">
              <a:avLst/>
            </a:prstGeom>
            <a:solidFill>
              <a:srgbClr val="DC5034"/>
            </a:solidFill>
            <a:ln w="12700" cap="flat" cmpd="sng">
              <a:solidFill>
                <a:schemeClr val="accent2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45700" tIns="45700" rIns="45700" bIns="45700" anchor="ctr" anchorCtr="0">
              <a:noAutofit/>
            </a:bodyPr>
            <a:lstStyle/>
            <a:p>
              <a:pPr algn="ctr">
                <a:buClr>
                  <a:srgbClr val="000000"/>
                </a:buClr>
                <a:buSzPts val="1800"/>
              </a:pPr>
              <a:endParaRPr lang="en-TH" sz="1000" b="1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endParaRPr>
            </a:p>
          </p:txBody>
        </p:sp>
        <p:sp>
          <p:nvSpPr>
            <p:cNvPr id="31" name="Google Shape;118;p6">
              <a:extLst>
                <a:ext uri="{FF2B5EF4-FFF2-40B4-BE49-F238E27FC236}">
                  <a16:creationId xmlns:a16="http://schemas.microsoft.com/office/drawing/2014/main" id="{A9849345-6F69-30EA-A02F-645BAAB9F99E}"/>
                </a:ext>
              </a:extLst>
            </p:cNvPr>
            <p:cNvSpPr/>
            <p:nvPr/>
          </p:nvSpPr>
          <p:spPr>
            <a:xfrm>
              <a:off x="109848" y="81655"/>
              <a:ext cx="2774757" cy="359205"/>
            </a:xfrm>
            <a:custGeom>
              <a:avLst/>
              <a:gdLst/>
              <a:ahLst/>
              <a:cxnLst/>
              <a:rect l="l" t="t" r="r" b="b"/>
              <a:pathLst>
                <a:path w="21600" h="120000" extrusionOk="0">
                  <a:moveTo>
                    <a:pt x="0" y="0"/>
                  </a:moveTo>
                  <a:lnTo>
                    <a:pt x="21600" y="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C5034"/>
            </a:solidFill>
            <a:ln>
              <a:noFill/>
            </a:ln>
          </p:spPr>
          <p:txBody>
            <a:bodyPr spcFirstLastPara="1" wrap="square" lIns="45700" tIns="45700" rIns="45700" bIns="45700" anchor="ctr" anchorCtr="0">
              <a:spAutoFit/>
            </a:bodyPr>
            <a:lstStyle/>
            <a:p>
              <a:pPr algn="ctr">
                <a:buClr>
                  <a:srgbClr val="000000"/>
                </a:buClr>
                <a:buSzPts val="1600"/>
              </a:pPr>
              <a:r>
                <a:rPr lang="en-US" sz="1000" b="1" dirty="0">
                  <a:solidFill>
                    <a:srgbClr val="FFFFFF"/>
                  </a:solidFill>
                  <a:latin typeface="Arial" panose="020B0604020202020204" pitchFamily="34" charset="0"/>
                  <a:ea typeface="Arial"/>
                  <a:cs typeface="Arial" panose="020B0604020202020204" pitchFamily="34" charset="0"/>
                  <a:sym typeface="Arial"/>
                </a:rPr>
                <a:t>AUSTIN, TX</a:t>
              </a:r>
              <a:endParaRPr lang="en-US" sz="1000" b="1" dirty="0">
                <a:solidFill>
                  <a:srgbClr val="000000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endParaRPr>
            </a:p>
          </p:txBody>
        </p:sp>
      </p:grpSp>
      <p:pic>
        <p:nvPicPr>
          <p:cNvPr id="32" name="Google Shape;119;p6">
            <a:extLst>
              <a:ext uri="{FF2B5EF4-FFF2-40B4-BE49-F238E27FC236}">
                <a16:creationId xmlns:a16="http://schemas.microsoft.com/office/drawing/2014/main" id="{097ABDD3-5790-E99D-EAF1-BDBCC2BE36EB}"/>
              </a:ext>
            </a:extLst>
          </p:cNvPr>
          <p:cNvPicPr preferRelativeResize="0"/>
          <p:nvPr/>
        </p:nvPicPr>
        <p:blipFill rotWithShape="1">
          <a:blip r:embed="rId10">
            <a:alphaModFix/>
          </a:blip>
          <a:srcRect t="20723"/>
          <a:stretch>
            <a:fillRect/>
          </a:stretch>
        </p:blipFill>
        <p:spPr>
          <a:xfrm>
            <a:off x="9820534" y="4071498"/>
            <a:ext cx="2260317" cy="1526322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33" name="Google Shape;120;p6">
            <a:extLst>
              <a:ext uri="{FF2B5EF4-FFF2-40B4-BE49-F238E27FC236}">
                <a16:creationId xmlns:a16="http://schemas.microsoft.com/office/drawing/2014/main" id="{154DB13A-C90D-6109-4A5E-A6E5C2E4FC29}"/>
              </a:ext>
            </a:extLst>
          </p:cNvPr>
          <p:cNvGrpSpPr/>
          <p:nvPr/>
        </p:nvGrpSpPr>
        <p:grpSpPr>
          <a:xfrm>
            <a:off x="10376995" y="5225917"/>
            <a:ext cx="1338038" cy="374120"/>
            <a:chOff x="34895" y="0"/>
            <a:chExt cx="2856932" cy="522514"/>
          </a:xfrm>
        </p:grpSpPr>
        <p:sp>
          <p:nvSpPr>
            <p:cNvPr id="34" name="Google Shape;121;p6">
              <a:extLst>
                <a:ext uri="{FF2B5EF4-FFF2-40B4-BE49-F238E27FC236}">
                  <a16:creationId xmlns:a16="http://schemas.microsoft.com/office/drawing/2014/main" id="{318C1B1D-EC69-3D5E-3BC5-36F5BC0A2729}"/>
                </a:ext>
              </a:extLst>
            </p:cNvPr>
            <p:cNvSpPr/>
            <p:nvPr/>
          </p:nvSpPr>
          <p:spPr>
            <a:xfrm>
              <a:off x="34895" y="0"/>
              <a:ext cx="2856932" cy="522514"/>
            </a:xfrm>
            <a:prstGeom prst="rect">
              <a:avLst/>
            </a:prstGeom>
            <a:solidFill>
              <a:srgbClr val="DC5034"/>
            </a:solidFill>
            <a:ln w="12700" cap="flat" cmpd="sng">
              <a:solidFill>
                <a:schemeClr val="accent2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45700" tIns="45700" rIns="45700" bIns="45700" anchor="ctr" anchorCtr="0">
              <a:noAutofit/>
            </a:bodyPr>
            <a:lstStyle/>
            <a:p>
              <a:pPr algn="ctr">
                <a:buClr>
                  <a:srgbClr val="000000"/>
                </a:buClr>
                <a:buSzPts val="1800"/>
              </a:pPr>
              <a:endParaRPr lang="en-TH" sz="1000" b="1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endParaRPr>
            </a:p>
          </p:txBody>
        </p:sp>
        <p:sp>
          <p:nvSpPr>
            <p:cNvPr id="35" name="Google Shape;122;p6">
              <a:extLst>
                <a:ext uri="{FF2B5EF4-FFF2-40B4-BE49-F238E27FC236}">
                  <a16:creationId xmlns:a16="http://schemas.microsoft.com/office/drawing/2014/main" id="{A2453714-5F9F-7208-4646-12310EFB2797}"/>
                </a:ext>
              </a:extLst>
            </p:cNvPr>
            <p:cNvSpPr/>
            <p:nvPr/>
          </p:nvSpPr>
          <p:spPr>
            <a:xfrm>
              <a:off x="56204" y="89342"/>
              <a:ext cx="2828402" cy="343828"/>
            </a:xfrm>
            <a:custGeom>
              <a:avLst/>
              <a:gdLst/>
              <a:ahLst/>
              <a:cxnLst/>
              <a:rect l="l" t="t" r="r" b="b"/>
              <a:pathLst>
                <a:path w="21600" h="120000" extrusionOk="0">
                  <a:moveTo>
                    <a:pt x="0" y="0"/>
                  </a:moveTo>
                  <a:lnTo>
                    <a:pt x="21600" y="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C5034"/>
            </a:solidFill>
            <a:ln>
              <a:noFill/>
            </a:ln>
          </p:spPr>
          <p:txBody>
            <a:bodyPr spcFirstLastPara="1" wrap="square" lIns="45700" tIns="45700" rIns="45700" bIns="45700" anchor="ctr" anchorCtr="0">
              <a:spAutoFit/>
            </a:bodyPr>
            <a:lstStyle/>
            <a:p>
              <a:pPr algn="ctr">
                <a:buClr>
                  <a:srgbClr val="000000"/>
                </a:buClr>
                <a:buSzPts val="1600"/>
              </a:pPr>
              <a:r>
                <a:rPr lang="en-US" sz="1000" b="1" dirty="0">
                  <a:solidFill>
                    <a:srgbClr val="FFFFFF"/>
                  </a:solidFill>
                  <a:latin typeface="Arial" panose="020B0604020202020204" pitchFamily="34" charset="0"/>
                  <a:ea typeface="Arial"/>
                  <a:cs typeface="Arial" panose="020B0604020202020204" pitchFamily="34" charset="0"/>
                  <a:sym typeface="Arial"/>
                </a:rPr>
                <a:t>DALLAS, TX</a:t>
              </a:r>
              <a:endParaRPr lang="en-US" sz="1000" b="1" dirty="0">
                <a:solidFill>
                  <a:srgbClr val="000000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38882882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4802B9-2CBA-DD2B-3E88-B3F5AD6B41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54B5913-6D90-CCEB-D5F9-2B1DBF28776B}"/>
              </a:ext>
            </a:extLst>
          </p:cNvPr>
          <p:cNvSpPr txBox="1"/>
          <p:nvPr/>
        </p:nvSpPr>
        <p:spPr>
          <a:xfrm>
            <a:off x="3480079" y="2882760"/>
            <a:ext cx="52318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4000" b="1" dirty="0">
                <a:solidFill>
                  <a:srgbClr val="01698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Title Slide Options</a:t>
            </a:r>
            <a:endParaRPr lang="en-NZ" sz="4000" b="1" dirty="0">
              <a:solidFill>
                <a:srgbClr val="01698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8933EC8-DF09-82B1-794A-484E9CDE24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313" y="6342579"/>
            <a:ext cx="12217400" cy="515421"/>
          </a:xfrm>
          <a:prstGeom prst="rect">
            <a:avLst/>
          </a:prstGeom>
        </p:spPr>
      </p:pic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02D850B8-8D8D-688B-4829-70C49B11646B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356350"/>
            <a:ext cx="2743200" cy="365125"/>
          </a:xfrm>
        </p:spPr>
        <p:txBody>
          <a:bodyPr/>
          <a:lstStyle>
            <a:lvl1pPr>
              <a:defRPr b="1" i="0">
                <a:latin typeface="Arial Black" panose="020B0604020202020204" pitchFamily="34" charset="0"/>
                <a:cs typeface="Arial Black" panose="020B0604020202020204" pitchFamily="34" charset="0"/>
              </a:defRPr>
            </a:lvl1pPr>
          </a:lstStyle>
          <a:p>
            <a:fld id="{4EDB8E34-10FC-234E-86CC-3C0A840AE771}" type="slidenum">
              <a:rPr lang="en-US" smtClean="0"/>
              <a:pPr/>
              <a:t>24</a:t>
            </a:fld>
            <a:endParaRPr lang="en-US" dirty="0"/>
          </a:p>
        </p:txBody>
      </p:sp>
      <p:pic>
        <p:nvPicPr>
          <p:cNvPr id="6" name="Picture 5" descr="Blue text on a black background&#10;&#10;AI-generated content may be incorrect.">
            <a:extLst>
              <a:ext uri="{FF2B5EF4-FFF2-40B4-BE49-F238E27FC236}">
                <a16:creationId xmlns:a16="http://schemas.microsoft.com/office/drawing/2014/main" id="{29F3648B-29AE-86DC-5DDB-21DC5C9233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69053" y="382442"/>
            <a:ext cx="2263065" cy="69682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BE82CD69-0257-B5A5-17A9-644E9DDFE526}"/>
              </a:ext>
            </a:extLst>
          </p:cNvPr>
          <p:cNvSpPr/>
          <p:nvPr/>
        </p:nvSpPr>
        <p:spPr>
          <a:xfrm>
            <a:off x="0" y="0"/>
            <a:ext cx="7350826" cy="6858000"/>
          </a:xfrm>
          <a:prstGeom prst="rect">
            <a:avLst/>
          </a:prstGeom>
          <a:solidFill>
            <a:srgbClr val="01698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H"/>
          </a:p>
        </p:txBody>
      </p:sp>
      <p:pic>
        <p:nvPicPr>
          <p:cNvPr id="7" name="Picture 6" descr="A white lighthouse with stripes&#10;&#10;AI-generated content may be incorrect.">
            <a:extLst>
              <a:ext uri="{FF2B5EF4-FFF2-40B4-BE49-F238E27FC236}">
                <a16:creationId xmlns:a16="http://schemas.microsoft.com/office/drawing/2014/main" id="{B6604494-73E9-68ED-A668-14927BCB8F7A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15000"/>
          </a:blip>
          <a:srcRect l="13446" t="15764" r="13243" b="12358"/>
          <a:stretch>
            <a:fillRect/>
          </a:stretch>
        </p:blipFill>
        <p:spPr>
          <a:xfrm>
            <a:off x="0" y="-14288"/>
            <a:ext cx="12225713" cy="6872288"/>
          </a:xfrm>
          <a:prstGeom prst="rect">
            <a:avLst/>
          </a:prstGeom>
          <a:effectLst>
            <a:reflection stA="57000" endPos="0" dist="50800" dir="5400000" sy="-100000" algn="bl" rotWithShape="0"/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36CD8A9-0721-40D0-B35E-2B4DA8BEBF25}"/>
              </a:ext>
            </a:extLst>
          </p:cNvPr>
          <p:cNvSpPr txBox="1"/>
          <p:nvPr/>
        </p:nvSpPr>
        <p:spPr>
          <a:xfrm>
            <a:off x="612353" y="2513428"/>
            <a:ext cx="563161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 TITLE, THAT CAN</a:t>
            </a:r>
            <a:b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 SHORT OR LONG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15724B6-5079-9A2A-FCFA-26A8052ED482}"/>
              </a:ext>
            </a:extLst>
          </p:cNvPr>
          <p:cNvSpPr txBox="1"/>
          <p:nvPr/>
        </p:nvSpPr>
        <p:spPr>
          <a:xfrm>
            <a:off x="612354" y="3906836"/>
            <a:ext cx="50192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rgbClr val="9BDAEA"/>
                </a:solidFill>
                <a:effectLst>
                  <a:outerShdw blurRad="50800" dist="38100" dir="2700000" algn="tl" rotWithShape="0">
                    <a:prstClr val="black">
                      <a:alpha val="21143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SUBTITLE SUBTITLE</a:t>
            </a:r>
          </a:p>
        </p:txBody>
      </p:sp>
      <p:pic>
        <p:nvPicPr>
          <p:cNvPr id="11" name="Picture 10" descr="A close-up of a sign&#10;&#10;AI-generated content may be incorrect.">
            <a:extLst>
              <a:ext uri="{FF2B5EF4-FFF2-40B4-BE49-F238E27FC236}">
                <a16:creationId xmlns:a16="http://schemas.microsoft.com/office/drawing/2014/main" id="{B812FFED-6688-B025-2880-6E197C66E9D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2503" y="1202158"/>
            <a:ext cx="2274618" cy="70037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2129CC40-9C6B-3D7E-156A-06FFD8D1D76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08416" y="5135918"/>
            <a:ext cx="840372" cy="122694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543CFFBB-C411-D834-46DD-223F7F82C57F}"/>
              </a:ext>
            </a:extLst>
          </p:cNvPr>
          <p:cNvSpPr txBox="1"/>
          <p:nvPr/>
        </p:nvSpPr>
        <p:spPr>
          <a:xfrm>
            <a:off x="662582" y="5600037"/>
            <a:ext cx="296593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SAN MARCOS, CALIFORNIA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037FD4E2-0D2C-0A94-AACC-1709EA39B3E0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8037" r="44913"/>
          <a:stretch>
            <a:fillRect/>
          </a:stretch>
        </p:blipFill>
        <p:spPr>
          <a:xfrm>
            <a:off x="7350826" y="0"/>
            <a:ext cx="484117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228635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54C4D9-ED35-6BF3-5BB5-186A5FC3F6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6EE4615-E8CB-786D-8B71-3FAB26303A15}"/>
              </a:ext>
            </a:extLst>
          </p:cNvPr>
          <p:cNvSpPr txBox="1"/>
          <p:nvPr/>
        </p:nvSpPr>
        <p:spPr>
          <a:xfrm>
            <a:off x="3480079" y="2882760"/>
            <a:ext cx="52318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4000" b="1" dirty="0">
                <a:solidFill>
                  <a:srgbClr val="01698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Title Slide Options</a:t>
            </a:r>
            <a:endParaRPr lang="en-NZ" sz="4000" b="1" dirty="0">
              <a:solidFill>
                <a:srgbClr val="01698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F1401D3-8805-E356-684C-756B67939E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313" y="6342579"/>
            <a:ext cx="12217400" cy="515421"/>
          </a:xfrm>
          <a:prstGeom prst="rect">
            <a:avLst/>
          </a:prstGeom>
        </p:spPr>
      </p:pic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E325D84B-EA19-981B-94E5-F3999B2DCCDC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356350"/>
            <a:ext cx="2743200" cy="365125"/>
          </a:xfrm>
        </p:spPr>
        <p:txBody>
          <a:bodyPr/>
          <a:lstStyle>
            <a:lvl1pPr>
              <a:defRPr b="1" i="0">
                <a:latin typeface="Arial Black" panose="020B0604020202020204" pitchFamily="34" charset="0"/>
                <a:cs typeface="Arial Black" panose="020B0604020202020204" pitchFamily="34" charset="0"/>
              </a:defRPr>
            </a:lvl1pPr>
          </a:lstStyle>
          <a:p>
            <a:fld id="{4EDB8E34-10FC-234E-86CC-3C0A840AE771}" type="slidenum">
              <a:rPr lang="en-US" smtClean="0"/>
              <a:pPr/>
              <a:t>25</a:t>
            </a:fld>
            <a:endParaRPr lang="en-US" dirty="0"/>
          </a:p>
        </p:txBody>
      </p:sp>
      <p:pic>
        <p:nvPicPr>
          <p:cNvPr id="6" name="Picture 5" descr="Blue text on a black background&#10;&#10;AI-generated content may be incorrect.">
            <a:extLst>
              <a:ext uri="{FF2B5EF4-FFF2-40B4-BE49-F238E27FC236}">
                <a16:creationId xmlns:a16="http://schemas.microsoft.com/office/drawing/2014/main" id="{A2A7817E-7AD4-6D40-FD02-481FA92974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69053" y="382442"/>
            <a:ext cx="2263065" cy="69682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D1625C08-A9B3-1491-44DC-82E7D89910CF}"/>
              </a:ext>
            </a:extLst>
          </p:cNvPr>
          <p:cNvSpPr/>
          <p:nvPr/>
        </p:nvSpPr>
        <p:spPr>
          <a:xfrm>
            <a:off x="0" y="0"/>
            <a:ext cx="7350826" cy="6858000"/>
          </a:xfrm>
          <a:prstGeom prst="rect">
            <a:avLst/>
          </a:prstGeom>
          <a:solidFill>
            <a:srgbClr val="01698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H"/>
          </a:p>
        </p:txBody>
      </p:sp>
      <p:pic>
        <p:nvPicPr>
          <p:cNvPr id="7" name="Picture 6" descr="A white lighthouse with stripes&#10;&#10;AI-generated content may be incorrect.">
            <a:extLst>
              <a:ext uri="{FF2B5EF4-FFF2-40B4-BE49-F238E27FC236}">
                <a16:creationId xmlns:a16="http://schemas.microsoft.com/office/drawing/2014/main" id="{8A7A8DC9-7ECD-A641-2582-86EF8E5FB9DA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15000"/>
          </a:blip>
          <a:srcRect l="13446" t="15764" r="13243" b="12358"/>
          <a:stretch>
            <a:fillRect/>
          </a:stretch>
        </p:blipFill>
        <p:spPr>
          <a:xfrm>
            <a:off x="0" y="-14288"/>
            <a:ext cx="12225713" cy="6872288"/>
          </a:xfrm>
          <a:prstGeom prst="rect">
            <a:avLst/>
          </a:prstGeom>
          <a:effectLst>
            <a:reflection stA="57000" endPos="0" dist="50800" dir="5400000" sy="-100000" algn="bl" rotWithShape="0"/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D470604-3FFF-9FC8-D8A0-9EDAB508F169}"/>
              </a:ext>
            </a:extLst>
          </p:cNvPr>
          <p:cNvSpPr txBox="1"/>
          <p:nvPr/>
        </p:nvSpPr>
        <p:spPr>
          <a:xfrm>
            <a:off x="612353" y="2513428"/>
            <a:ext cx="563161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 TITLE, THAT CAN</a:t>
            </a:r>
            <a:b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 SHORT OR LONG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2AE2961-C99A-608E-B308-14252D1AF8EB}"/>
              </a:ext>
            </a:extLst>
          </p:cNvPr>
          <p:cNvSpPr txBox="1"/>
          <p:nvPr/>
        </p:nvSpPr>
        <p:spPr>
          <a:xfrm>
            <a:off x="612354" y="3906836"/>
            <a:ext cx="50192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rgbClr val="9BDAEA"/>
                </a:solidFill>
                <a:effectLst>
                  <a:outerShdw blurRad="50800" dist="38100" dir="2700000" algn="tl" rotWithShape="0">
                    <a:prstClr val="black">
                      <a:alpha val="21143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SUBTITLE SUBTITLE</a:t>
            </a:r>
          </a:p>
        </p:txBody>
      </p:sp>
      <p:pic>
        <p:nvPicPr>
          <p:cNvPr id="11" name="Picture 10" descr="A close-up of a sign&#10;&#10;AI-generated content may be incorrect.">
            <a:extLst>
              <a:ext uri="{FF2B5EF4-FFF2-40B4-BE49-F238E27FC236}">
                <a16:creationId xmlns:a16="http://schemas.microsoft.com/office/drawing/2014/main" id="{F6463D0B-BA22-0122-51A6-650905CFF71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2503" y="1202158"/>
            <a:ext cx="2274618" cy="700377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DEE9AA31-5898-9B9E-23C6-B433812CD891}"/>
              </a:ext>
            </a:extLst>
          </p:cNvPr>
          <p:cNvSpPr txBox="1"/>
          <p:nvPr/>
        </p:nvSpPr>
        <p:spPr>
          <a:xfrm>
            <a:off x="662582" y="5600037"/>
            <a:ext cx="296593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SAN MARCOS, CALIFORNIA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C040145-5715-FAA6-3E64-C3F5446B8CEF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8037" r="44913"/>
          <a:stretch>
            <a:fillRect/>
          </a:stretch>
        </p:blipFill>
        <p:spPr>
          <a:xfrm>
            <a:off x="7350826" y="0"/>
            <a:ext cx="484117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17212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98C20B-4A08-ADE2-41F1-624E0CF0DB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ABFB2AE-E378-B2D6-ABA9-29D8F99666C5}"/>
              </a:ext>
            </a:extLst>
          </p:cNvPr>
          <p:cNvSpPr txBox="1"/>
          <p:nvPr/>
        </p:nvSpPr>
        <p:spPr>
          <a:xfrm>
            <a:off x="3480079" y="2882760"/>
            <a:ext cx="52318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4000" b="1" dirty="0">
                <a:solidFill>
                  <a:srgbClr val="01698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Title Slide Options</a:t>
            </a:r>
            <a:endParaRPr lang="en-NZ" sz="4000" b="1" dirty="0">
              <a:solidFill>
                <a:srgbClr val="01698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6F73D09-09E7-A858-10D6-FE35F97853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313" y="6342579"/>
            <a:ext cx="12217400" cy="515421"/>
          </a:xfrm>
          <a:prstGeom prst="rect">
            <a:avLst/>
          </a:prstGeom>
        </p:spPr>
      </p:pic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57466499-6648-B7E0-945F-0F2CC18FC112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356350"/>
            <a:ext cx="2743200" cy="365125"/>
          </a:xfrm>
        </p:spPr>
        <p:txBody>
          <a:bodyPr/>
          <a:lstStyle>
            <a:lvl1pPr>
              <a:defRPr b="1" i="0">
                <a:latin typeface="Arial Black" panose="020B0604020202020204" pitchFamily="34" charset="0"/>
                <a:cs typeface="Arial Black" panose="020B0604020202020204" pitchFamily="34" charset="0"/>
              </a:defRPr>
            </a:lvl1pPr>
          </a:lstStyle>
          <a:p>
            <a:fld id="{4EDB8E34-10FC-234E-86CC-3C0A840AE771}" type="slidenum">
              <a:rPr lang="en-US" smtClean="0"/>
              <a:pPr/>
              <a:t>26</a:t>
            </a:fld>
            <a:endParaRPr lang="en-US" dirty="0"/>
          </a:p>
        </p:txBody>
      </p:sp>
      <p:pic>
        <p:nvPicPr>
          <p:cNvPr id="6" name="Picture 5" descr="Blue text on a black background&#10;&#10;AI-generated content may be incorrect.">
            <a:extLst>
              <a:ext uri="{FF2B5EF4-FFF2-40B4-BE49-F238E27FC236}">
                <a16:creationId xmlns:a16="http://schemas.microsoft.com/office/drawing/2014/main" id="{441C5622-6C5E-4017-1BDC-C5CDBC90D1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69053" y="382442"/>
            <a:ext cx="2263065" cy="69682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EAE93F21-72BD-C62C-AF79-2219E36B798B}"/>
              </a:ext>
            </a:extLst>
          </p:cNvPr>
          <p:cNvSpPr/>
          <p:nvPr/>
        </p:nvSpPr>
        <p:spPr>
          <a:xfrm>
            <a:off x="0" y="0"/>
            <a:ext cx="7350826" cy="6858000"/>
          </a:xfrm>
          <a:prstGeom prst="rect">
            <a:avLst/>
          </a:prstGeom>
          <a:solidFill>
            <a:srgbClr val="01698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H"/>
          </a:p>
        </p:txBody>
      </p:sp>
      <p:pic>
        <p:nvPicPr>
          <p:cNvPr id="7" name="Picture 6" descr="A white lighthouse with stripes&#10;&#10;AI-generated content may be incorrect.">
            <a:extLst>
              <a:ext uri="{FF2B5EF4-FFF2-40B4-BE49-F238E27FC236}">
                <a16:creationId xmlns:a16="http://schemas.microsoft.com/office/drawing/2014/main" id="{A200B4CB-0EBA-A204-FCFC-A963811F3EBA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15000"/>
          </a:blip>
          <a:srcRect l="13446" t="15764" r="13243" b="12358"/>
          <a:stretch>
            <a:fillRect/>
          </a:stretch>
        </p:blipFill>
        <p:spPr>
          <a:xfrm>
            <a:off x="0" y="-14288"/>
            <a:ext cx="12225713" cy="6872288"/>
          </a:xfrm>
          <a:prstGeom prst="rect">
            <a:avLst/>
          </a:prstGeom>
          <a:effectLst>
            <a:reflection stA="57000" endPos="0" dist="50800" dir="5400000" sy="-100000" algn="bl" rotWithShape="0"/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463DACF-97C3-31EF-0017-7461198F8D10}"/>
              </a:ext>
            </a:extLst>
          </p:cNvPr>
          <p:cNvSpPr txBox="1"/>
          <p:nvPr/>
        </p:nvSpPr>
        <p:spPr>
          <a:xfrm>
            <a:off x="612353" y="2513428"/>
            <a:ext cx="563161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 TITLE, THAT CAN</a:t>
            </a:r>
            <a:b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 SHORT OR LONG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7EE290E-4B63-23D0-62D8-30F7A744305A}"/>
              </a:ext>
            </a:extLst>
          </p:cNvPr>
          <p:cNvSpPr txBox="1"/>
          <p:nvPr/>
        </p:nvSpPr>
        <p:spPr>
          <a:xfrm>
            <a:off x="612354" y="3906836"/>
            <a:ext cx="50192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rgbClr val="9BDAEA"/>
                </a:solidFill>
                <a:effectLst>
                  <a:outerShdw blurRad="50800" dist="38100" dir="2700000" algn="tl" rotWithShape="0">
                    <a:prstClr val="black">
                      <a:alpha val="21143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SUBTITLE SUBTITLE</a:t>
            </a:r>
          </a:p>
        </p:txBody>
      </p:sp>
      <p:pic>
        <p:nvPicPr>
          <p:cNvPr id="11" name="Picture 10" descr="A close-up of a sign&#10;&#10;AI-generated content may be incorrect.">
            <a:extLst>
              <a:ext uri="{FF2B5EF4-FFF2-40B4-BE49-F238E27FC236}">
                <a16:creationId xmlns:a16="http://schemas.microsoft.com/office/drawing/2014/main" id="{6E1320D0-8C87-3E8D-9729-056CF01409A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2503" y="1202158"/>
            <a:ext cx="2274618" cy="70037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979DDDE-8707-BA34-9066-089C4D423E4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08416" y="5135918"/>
            <a:ext cx="840372" cy="122694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865ED2E2-EC34-D741-81F6-10D3052BD671}"/>
              </a:ext>
            </a:extLst>
          </p:cNvPr>
          <p:cNvSpPr txBox="1"/>
          <p:nvPr/>
        </p:nvSpPr>
        <p:spPr>
          <a:xfrm>
            <a:off x="662582" y="5600037"/>
            <a:ext cx="296593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ST. AUGUSTINE, FLORIDA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011D23B7-68F1-FC97-3419-61633D889653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34296" t="104" r="25996" b="-104"/>
          <a:stretch>
            <a:fillRect/>
          </a:stretch>
        </p:blipFill>
        <p:spPr>
          <a:xfrm>
            <a:off x="7350826" y="0"/>
            <a:ext cx="484117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53818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1422C3-CE29-E3FD-A261-96971A4DE6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7F45481-53DA-1D5A-0329-4B716E80BAF8}"/>
              </a:ext>
            </a:extLst>
          </p:cNvPr>
          <p:cNvSpPr txBox="1"/>
          <p:nvPr/>
        </p:nvSpPr>
        <p:spPr>
          <a:xfrm>
            <a:off x="3480079" y="2882760"/>
            <a:ext cx="52318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4000" b="1" dirty="0">
                <a:solidFill>
                  <a:srgbClr val="01698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Title Slide Options</a:t>
            </a:r>
            <a:endParaRPr lang="en-NZ" sz="4000" b="1" dirty="0">
              <a:solidFill>
                <a:srgbClr val="01698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5EBADA5-3B1A-743F-B48B-6E358A7895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313" y="6342579"/>
            <a:ext cx="12217400" cy="515421"/>
          </a:xfrm>
          <a:prstGeom prst="rect">
            <a:avLst/>
          </a:prstGeom>
        </p:spPr>
      </p:pic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1C8F404-99F8-D907-FEAB-E22CADC3F9FC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356350"/>
            <a:ext cx="2743200" cy="365125"/>
          </a:xfrm>
        </p:spPr>
        <p:txBody>
          <a:bodyPr/>
          <a:lstStyle>
            <a:lvl1pPr>
              <a:defRPr b="1" i="0">
                <a:latin typeface="Arial Black" panose="020B0604020202020204" pitchFamily="34" charset="0"/>
                <a:cs typeface="Arial Black" panose="020B0604020202020204" pitchFamily="34" charset="0"/>
              </a:defRPr>
            </a:lvl1pPr>
          </a:lstStyle>
          <a:p>
            <a:fld id="{4EDB8E34-10FC-234E-86CC-3C0A840AE771}" type="slidenum">
              <a:rPr lang="en-US" smtClean="0"/>
              <a:pPr/>
              <a:t>27</a:t>
            </a:fld>
            <a:endParaRPr lang="en-US" dirty="0"/>
          </a:p>
        </p:txBody>
      </p:sp>
      <p:pic>
        <p:nvPicPr>
          <p:cNvPr id="6" name="Picture 5" descr="Blue text on a black background&#10;&#10;AI-generated content may be incorrect.">
            <a:extLst>
              <a:ext uri="{FF2B5EF4-FFF2-40B4-BE49-F238E27FC236}">
                <a16:creationId xmlns:a16="http://schemas.microsoft.com/office/drawing/2014/main" id="{D61AB3DE-B32C-8973-AA50-732F230347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69053" y="382442"/>
            <a:ext cx="2263065" cy="69682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328B5700-BBD6-F429-B3F1-08DA1075A084}"/>
              </a:ext>
            </a:extLst>
          </p:cNvPr>
          <p:cNvSpPr/>
          <p:nvPr/>
        </p:nvSpPr>
        <p:spPr>
          <a:xfrm>
            <a:off x="0" y="0"/>
            <a:ext cx="7350826" cy="6858000"/>
          </a:xfrm>
          <a:prstGeom prst="rect">
            <a:avLst/>
          </a:prstGeom>
          <a:solidFill>
            <a:srgbClr val="01698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H"/>
          </a:p>
        </p:txBody>
      </p:sp>
      <p:pic>
        <p:nvPicPr>
          <p:cNvPr id="7" name="Picture 6" descr="A white lighthouse with stripes&#10;&#10;AI-generated content may be incorrect.">
            <a:extLst>
              <a:ext uri="{FF2B5EF4-FFF2-40B4-BE49-F238E27FC236}">
                <a16:creationId xmlns:a16="http://schemas.microsoft.com/office/drawing/2014/main" id="{F350C926-0961-5149-E694-20706F583904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15000"/>
          </a:blip>
          <a:srcRect l="13446" t="15764" r="13243" b="12358"/>
          <a:stretch>
            <a:fillRect/>
          </a:stretch>
        </p:blipFill>
        <p:spPr>
          <a:xfrm>
            <a:off x="0" y="-14288"/>
            <a:ext cx="12225713" cy="6872288"/>
          </a:xfrm>
          <a:prstGeom prst="rect">
            <a:avLst/>
          </a:prstGeom>
          <a:effectLst>
            <a:reflection stA="57000" endPos="0" dist="50800" dir="5400000" sy="-100000" algn="bl" rotWithShape="0"/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7146B6D-6913-CFCC-D311-9EDE42D8877C}"/>
              </a:ext>
            </a:extLst>
          </p:cNvPr>
          <p:cNvSpPr txBox="1"/>
          <p:nvPr/>
        </p:nvSpPr>
        <p:spPr>
          <a:xfrm>
            <a:off x="612353" y="2513428"/>
            <a:ext cx="563161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 TITLE, THAT CAN</a:t>
            </a:r>
            <a:b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 SHORT OR LONG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E46C495-53F7-FBE6-BDAB-E9B5B1AD3DC8}"/>
              </a:ext>
            </a:extLst>
          </p:cNvPr>
          <p:cNvSpPr txBox="1"/>
          <p:nvPr/>
        </p:nvSpPr>
        <p:spPr>
          <a:xfrm>
            <a:off x="612354" y="3906836"/>
            <a:ext cx="50192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rgbClr val="9BDAEA"/>
                </a:solidFill>
                <a:effectLst>
                  <a:outerShdw blurRad="50800" dist="38100" dir="2700000" algn="tl" rotWithShape="0">
                    <a:prstClr val="black">
                      <a:alpha val="21143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SUBTITLE SUBTITLE</a:t>
            </a:r>
          </a:p>
        </p:txBody>
      </p:sp>
      <p:pic>
        <p:nvPicPr>
          <p:cNvPr id="11" name="Picture 10" descr="A close-up of a sign&#10;&#10;AI-generated content may be incorrect.">
            <a:extLst>
              <a:ext uri="{FF2B5EF4-FFF2-40B4-BE49-F238E27FC236}">
                <a16:creationId xmlns:a16="http://schemas.microsoft.com/office/drawing/2014/main" id="{337EB826-37B3-0636-B762-0361993FFE1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2503" y="1202158"/>
            <a:ext cx="2274618" cy="700377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6C5F3A4-8316-352A-B3CB-2E5BF40730CB}"/>
              </a:ext>
            </a:extLst>
          </p:cNvPr>
          <p:cNvSpPr txBox="1"/>
          <p:nvPr/>
        </p:nvSpPr>
        <p:spPr>
          <a:xfrm>
            <a:off x="662582" y="5600037"/>
            <a:ext cx="296593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ST. AUGUSTINE, FLORIDA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31A5813-DE4B-6EAE-29DA-203C9E024E5A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34296" t="104" r="25996" b="-104"/>
          <a:stretch>
            <a:fillRect/>
          </a:stretch>
        </p:blipFill>
        <p:spPr>
          <a:xfrm>
            <a:off x="7350826" y="0"/>
            <a:ext cx="484117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831460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9E94F4-BD6D-2927-53DF-09E615AAAF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91C5CDE-E6AC-C63A-3252-556BBACB5F61}"/>
              </a:ext>
            </a:extLst>
          </p:cNvPr>
          <p:cNvSpPr txBox="1"/>
          <p:nvPr/>
        </p:nvSpPr>
        <p:spPr>
          <a:xfrm>
            <a:off x="3480079" y="2882760"/>
            <a:ext cx="52318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4000" b="1" dirty="0">
                <a:solidFill>
                  <a:srgbClr val="01698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Title Slide Options</a:t>
            </a:r>
            <a:endParaRPr lang="en-NZ" sz="4000" b="1" dirty="0">
              <a:solidFill>
                <a:srgbClr val="01698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753CF31-9302-78EA-AEE3-0E78704950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313" y="6342579"/>
            <a:ext cx="12217400" cy="515421"/>
          </a:xfrm>
          <a:prstGeom prst="rect">
            <a:avLst/>
          </a:prstGeom>
        </p:spPr>
      </p:pic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5959D2EF-89A4-3BE7-82A3-C5CF8C4AD4EC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356350"/>
            <a:ext cx="2743200" cy="365125"/>
          </a:xfrm>
        </p:spPr>
        <p:txBody>
          <a:bodyPr/>
          <a:lstStyle>
            <a:lvl1pPr>
              <a:defRPr b="1" i="0">
                <a:latin typeface="Arial Black" panose="020B0604020202020204" pitchFamily="34" charset="0"/>
                <a:cs typeface="Arial Black" panose="020B0604020202020204" pitchFamily="34" charset="0"/>
              </a:defRPr>
            </a:lvl1pPr>
          </a:lstStyle>
          <a:p>
            <a:fld id="{4EDB8E34-10FC-234E-86CC-3C0A840AE771}" type="slidenum">
              <a:rPr lang="en-US" smtClean="0"/>
              <a:pPr/>
              <a:t>28</a:t>
            </a:fld>
            <a:endParaRPr lang="en-US" dirty="0"/>
          </a:p>
        </p:txBody>
      </p:sp>
      <p:pic>
        <p:nvPicPr>
          <p:cNvPr id="6" name="Picture 5" descr="Blue text on a black background&#10;&#10;AI-generated content may be incorrect.">
            <a:extLst>
              <a:ext uri="{FF2B5EF4-FFF2-40B4-BE49-F238E27FC236}">
                <a16:creationId xmlns:a16="http://schemas.microsoft.com/office/drawing/2014/main" id="{5113A647-6D62-4BB0-EA02-E845BB11B3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69053" y="382442"/>
            <a:ext cx="2263065" cy="69682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58EA0317-88F1-C730-BFCA-D4704B9E7DE7}"/>
              </a:ext>
            </a:extLst>
          </p:cNvPr>
          <p:cNvSpPr/>
          <p:nvPr/>
        </p:nvSpPr>
        <p:spPr>
          <a:xfrm>
            <a:off x="0" y="0"/>
            <a:ext cx="7350826" cy="6858000"/>
          </a:xfrm>
          <a:prstGeom prst="rect">
            <a:avLst/>
          </a:prstGeom>
          <a:solidFill>
            <a:srgbClr val="01698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H"/>
          </a:p>
        </p:txBody>
      </p:sp>
      <p:pic>
        <p:nvPicPr>
          <p:cNvPr id="7" name="Picture 6" descr="A white lighthouse with stripes&#10;&#10;AI-generated content may be incorrect.">
            <a:extLst>
              <a:ext uri="{FF2B5EF4-FFF2-40B4-BE49-F238E27FC236}">
                <a16:creationId xmlns:a16="http://schemas.microsoft.com/office/drawing/2014/main" id="{CA0900E2-6EEE-FCD0-0CC6-C8453B744630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15000"/>
          </a:blip>
          <a:srcRect l="13446" t="15764" r="13243" b="12358"/>
          <a:stretch>
            <a:fillRect/>
          </a:stretch>
        </p:blipFill>
        <p:spPr>
          <a:xfrm>
            <a:off x="0" y="-14288"/>
            <a:ext cx="12225713" cy="6872288"/>
          </a:xfrm>
          <a:prstGeom prst="rect">
            <a:avLst/>
          </a:prstGeom>
          <a:effectLst>
            <a:reflection stA="57000" endPos="0" dist="50800" dir="5400000" sy="-100000" algn="bl" rotWithShape="0"/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D52D45E-C5CD-74D3-ED66-3185DF890DB9}"/>
              </a:ext>
            </a:extLst>
          </p:cNvPr>
          <p:cNvSpPr txBox="1"/>
          <p:nvPr/>
        </p:nvSpPr>
        <p:spPr>
          <a:xfrm>
            <a:off x="612353" y="2513428"/>
            <a:ext cx="563161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 TITLE, THAT CAN</a:t>
            </a:r>
            <a:b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 SHORT OR LONG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158EEF6-6A41-6328-1EAC-351C5FA90407}"/>
              </a:ext>
            </a:extLst>
          </p:cNvPr>
          <p:cNvSpPr txBox="1"/>
          <p:nvPr/>
        </p:nvSpPr>
        <p:spPr>
          <a:xfrm>
            <a:off x="612354" y="3906836"/>
            <a:ext cx="50192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rgbClr val="9BDAEA"/>
                </a:solidFill>
                <a:effectLst>
                  <a:outerShdw blurRad="50800" dist="38100" dir="2700000" algn="tl" rotWithShape="0">
                    <a:prstClr val="black">
                      <a:alpha val="21143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SUBTITLE SUBTITLE</a:t>
            </a:r>
          </a:p>
        </p:txBody>
      </p:sp>
      <p:pic>
        <p:nvPicPr>
          <p:cNvPr id="11" name="Picture 10" descr="A close-up of a sign&#10;&#10;AI-generated content may be incorrect.">
            <a:extLst>
              <a:ext uri="{FF2B5EF4-FFF2-40B4-BE49-F238E27FC236}">
                <a16:creationId xmlns:a16="http://schemas.microsoft.com/office/drawing/2014/main" id="{8BC14A5A-8120-547C-3F79-A8DF629302E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2503" y="1202158"/>
            <a:ext cx="2274618" cy="70037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CA5FDDC2-B812-8697-4D65-452656FAA08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08416" y="5135918"/>
            <a:ext cx="840372" cy="122694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7976F175-AC20-9730-0BB9-6BD7DB4AE438}"/>
              </a:ext>
            </a:extLst>
          </p:cNvPr>
          <p:cNvSpPr txBox="1"/>
          <p:nvPr/>
        </p:nvSpPr>
        <p:spPr>
          <a:xfrm>
            <a:off x="662582" y="5600037"/>
            <a:ext cx="296593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MIAMI, FLORIDA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582EACB7-BC59-8394-7A4C-208986B24CDB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8936" r="27076"/>
          <a:stretch>
            <a:fillRect/>
          </a:stretch>
        </p:blipFill>
        <p:spPr>
          <a:xfrm>
            <a:off x="7350826" y="0"/>
            <a:ext cx="484117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714363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7BDE73-7B5C-5B6C-3F15-F16CBC356E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8D63F90-6303-4D58-3C31-FA86CE117989}"/>
              </a:ext>
            </a:extLst>
          </p:cNvPr>
          <p:cNvSpPr txBox="1"/>
          <p:nvPr/>
        </p:nvSpPr>
        <p:spPr>
          <a:xfrm>
            <a:off x="3480079" y="2882760"/>
            <a:ext cx="52318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4000" b="1" dirty="0">
                <a:solidFill>
                  <a:srgbClr val="01698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Title Slide Options</a:t>
            </a:r>
            <a:endParaRPr lang="en-NZ" sz="4000" b="1" dirty="0">
              <a:solidFill>
                <a:srgbClr val="01698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C71E710-22B7-613C-6F81-CF4CD611F5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313" y="6342579"/>
            <a:ext cx="12217400" cy="515421"/>
          </a:xfrm>
          <a:prstGeom prst="rect">
            <a:avLst/>
          </a:prstGeom>
        </p:spPr>
      </p:pic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E4603C2B-3F57-BF9D-6BC9-6F4F0F33011A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356350"/>
            <a:ext cx="2743200" cy="365125"/>
          </a:xfrm>
        </p:spPr>
        <p:txBody>
          <a:bodyPr/>
          <a:lstStyle>
            <a:lvl1pPr>
              <a:defRPr b="1" i="0">
                <a:latin typeface="Arial Black" panose="020B0604020202020204" pitchFamily="34" charset="0"/>
                <a:cs typeface="Arial Black" panose="020B0604020202020204" pitchFamily="34" charset="0"/>
              </a:defRPr>
            </a:lvl1pPr>
          </a:lstStyle>
          <a:p>
            <a:fld id="{4EDB8E34-10FC-234E-86CC-3C0A840AE771}" type="slidenum">
              <a:rPr lang="en-US" smtClean="0"/>
              <a:pPr/>
              <a:t>29</a:t>
            </a:fld>
            <a:endParaRPr lang="en-US" dirty="0"/>
          </a:p>
        </p:txBody>
      </p:sp>
      <p:pic>
        <p:nvPicPr>
          <p:cNvPr id="6" name="Picture 5" descr="Blue text on a black background&#10;&#10;AI-generated content may be incorrect.">
            <a:extLst>
              <a:ext uri="{FF2B5EF4-FFF2-40B4-BE49-F238E27FC236}">
                <a16:creationId xmlns:a16="http://schemas.microsoft.com/office/drawing/2014/main" id="{F2B247EB-E696-D368-8EBC-20A000B4B2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69053" y="382442"/>
            <a:ext cx="2263065" cy="69682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53309B75-7083-1872-A827-363790A01F92}"/>
              </a:ext>
            </a:extLst>
          </p:cNvPr>
          <p:cNvSpPr/>
          <p:nvPr/>
        </p:nvSpPr>
        <p:spPr>
          <a:xfrm>
            <a:off x="0" y="0"/>
            <a:ext cx="7350826" cy="6858000"/>
          </a:xfrm>
          <a:prstGeom prst="rect">
            <a:avLst/>
          </a:prstGeom>
          <a:solidFill>
            <a:srgbClr val="01698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H"/>
          </a:p>
        </p:txBody>
      </p:sp>
      <p:pic>
        <p:nvPicPr>
          <p:cNvPr id="7" name="Picture 6" descr="A white lighthouse with stripes&#10;&#10;AI-generated content may be incorrect.">
            <a:extLst>
              <a:ext uri="{FF2B5EF4-FFF2-40B4-BE49-F238E27FC236}">
                <a16:creationId xmlns:a16="http://schemas.microsoft.com/office/drawing/2014/main" id="{5BEAEE4C-E389-384F-8B5C-61655DE3F480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15000"/>
          </a:blip>
          <a:srcRect l="13446" t="15764" r="13243" b="12358"/>
          <a:stretch>
            <a:fillRect/>
          </a:stretch>
        </p:blipFill>
        <p:spPr>
          <a:xfrm>
            <a:off x="0" y="-14288"/>
            <a:ext cx="12225713" cy="6872288"/>
          </a:xfrm>
          <a:prstGeom prst="rect">
            <a:avLst/>
          </a:prstGeom>
          <a:effectLst>
            <a:reflection stA="57000" endPos="0" dist="50800" dir="5400000" sy="-100000" algn="bl" rotWithShape="0"/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CD59E12-6E38-38C2-0930-D4826DBF4474}"/>
              </a:ext>
            </a:extLst>
          </p:cNvPr>
          <p:cNvSpPr txBox="1"/>
          <p:nvPr/>
        </p:nvSpPr>
        <p:spPr>
          <a:xfrm>
            <a:off x="612353" y="2513428"/>
            <a:ext cx="563161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 TITLE, THAT CAN</a:t>
            </a:r>
            <a:b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 SHORT OR LONG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2EC2217-E0FB-DC1E-A7FD-AFF6CD79EE79}"/>
              </a:ext>
            </a:extLst>
          </p:cNvPr>
          <p:cNvSpPr txBox="1"/>
          <p:nvPr/>
        </p:nvSpPr>
        <p:spPr>
          <a:xfrm>
            <a:off x="612354" y="3906836"/>
            <a:ext cx="50192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rgbClr val="9BDAEA"/>
                </a:solidFill>
                <a:effectLst>
                  <a:outerShdw blurRad="50800" dist="38100" dir="2700000" algn="tl" rotWithShape="0">
                    <a:prstClr val="black">
                      <a:alpha val="21143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SUBTITLE SUBTITLE</a:t>
            </a:r>
          </a:p>
        </p:txBody>
      </p:sp>
      <p:pic>
        <p:nvPicPr>
          <p:cNvPr id="11" name="Picture 10" descr="A close-up of a sign&#10;&#10;AI-generated content may be incorrect.">
            <a:extLst>
              <a:ext uri="{FF2B5EF4-FFF2-40B4-BE49-F238E27FC236}">
                <a16:creationId xmlns:a16="http://schemas.microsoft.com/office/drawing/2014/main" id="{A1EBED25-3E06-897F-E2F7-E218717F93D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2503" y="1202158"/>
            <a:ext cx="2274618" cy="700377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8215B52D-3B1B-97B5-B4E3-9F915533160D}"/>
              </a:ext>
            </a:extLst>
          </p:cNvPr>
          <p:cNvSpPr txBox="1"/>
          <p:nvPr/>
        </p:nvSpPr>
        <p:spPr>
          <a:xfrm>
            <a:off x="662582" y="5600037"/>
            <a:ext cx="296593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MIAMI, FLORIDA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9EE91B5-6885-DCD0-EF0E-29A3DDD7F64B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8936" r="27076"/>
          <a:stretch>
            <a:fillRect/>
          </a:stretch>
        </p:blipFill>
        <p:spPr>
          <a:xfrm>
            <a:off x="7350826" y="0"/>
            <a:ext cx="484117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900512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3CA2B4-EAB7-8E62-4A47-F73CF7AA5A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2F6383E-31C5-EE3D-AFF6-6698DFEB700C}"/>
              </a:ext>
            </a:extLst>
          </p:cNvPr>
          <p:cNvSpPr txBox="1"/>
          <p:nvPr/>
        </p:nvSpPr>
        <p:spPr>
          <a:xfrm>
            <a:off x="3480079" y="2882760"/>
            <a:ext cx="52318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4000" b="1" dirty="0">
                <a:solidFill>
                  <a:srgbClr val="01698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Title Slide Options</a:t>
            </a:r>
            <a:endParaRPr lang="en-NZ" sz="4000" b="1" dirty="0">
              <a:solidFill>
                <a:srgbClr val="01698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E4B8E0A-A1EA-2397-6024-C46BF17594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313" y="6342579"/>
            <a:ext cx="12217400" cy="515421"/>
          </a:xfrm>
          <a:prstGeom prst="rect">
            <a:avLst/>
          </a:prstGeom>
        </p:spPr>
      </p:pic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DBC4D236-9F54-C846-8B67-D5F191264E7C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356350"/>
            <a:ext cx="2743200" cy="365125"/>
          </a:xfrm>
        </p:spPr>
        <p:txBody>
          <a:bodyPr/>
          <a:lstStyle>
            <a:lvl1pPr>
              <a:defRPr b="1" i="0">
                <a:latin typeface="Arial Black" panose="020B0604020202020204" pitchFamily="34" charset="0"/>
                <a:cs typeface="Arial Black" panose="020B0604020202020204" pitchFamily="34" charset="0"/>
              </a:defRPr>
            </a:lvl1pPr>
          </a:lstStyle>
          <a:p>
            <a:fld id="{4EDB8E34-10FC-234E-86CC-3C0A840AE771}" type="slidenum">
              <a:rPr lang="en-US" smtClean="0"/>
              <a:pPr/>
              <a:t>30</a:t>
            </a:fld>
            <a:endParaRPr lang="en-US" dirty="0"/>
          </a:p>
        </p:txBody>
      </p:sp>
      <p:pic>
        <p:nvPicPr>
          <p:cNvPr id="6" name="Picture 5" descr="Blue text on a black background&#10;&#10;AI-generated content may be incorrect.">
            <a:extLst>
              <a:ext uri="{FF2B5EF4-FFF2-40B4-BE49-F238E27FC236}">
                <a16:creationId xmlns:a16="http://schemas.microsoft.com/office/drawing/2014/main" id="{A08C006C-88E1-DFDA-32E7-7A841E6C4E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69053" y="382442"/>
            <a:ext cx="2263065" cy="69682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82D39168-AB16-FFFE-D74A-DF027D1763FF}"/>
              </a:ext>
            </a:extLst>
          </p:cNvPr>
          <p:cNvSpPr/>
          <p:nvPr/>
        </p:nvSpPr>
        <p:spPr>
          <a:xfrm>
            <a:off x="0" y="0"/>
            <a:ext cx="7350826" cy="6858000"/>
          </a:xfrm>
          <a:prstGeom prst="rect">
            <a:avLst/>
          </a:prstGeom>
          <a:solidFill>
            <a:srgbClr val="01698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H"/>
          </a:p>
        </p:txBody>
      </p:sp>
      <p:pic>
        <p:nvPicPr>
          <p:cNvPr id="7" name="Picture 6" descr="A white lighthouse with stripes&#10;&#10;AI-generated content may be incorrect.">
            <a:extLst>
              <a:ext uri="{FF2B5EF4-FFF2-40B4-BE49-F238E27FC236}">
                <a16:creationId xmlns:a16="http://schemas.microsoft.com/office/drawing/2014/main" id="{82AD883F-4A16-8683-4E65-DDE14E1B70FF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15000"/>
          </a:blip>
          <a:srcRect l="13446" t="15764" r="13243" b="12358"/>
          <a:stretch>
            <a:fillRect/>
          </a:stretch>
        </p:blipFill>
        <p:spPr>
          <a:xfrm>
            <a:off x="0" y="-14288"/>
            <a:ext cx="12225713" cy="6872288"/>
          </a:xfrm>
          <a:prstGeom prst="rect">
            <a:avLst/>
          </a:prstGeom>
          <a:effectLst>
            <a:reflection stA="57000" endPos="0" dist="50800" dir="5400000" sy="-100000" algn="bl" rotWithShape="0"/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1536AD5-34D1-6875-6F98-474C5BDB02AC}"/>
              </a:ext>
            </a:extLst>
          </p:cNvPr>
          <p:cNvSpPr txBox="1"/>
          <p:nvPr/>
        </p:nvSpPr>
        <p:spPr>
          <a:xfrm>
            <a:off x="612353" y="2513428"/>
            <a:ext cx="563161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 TITLE, THAT CAN</a:t>
            </a:r>
            <a:b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 SHORT OR LONG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858F21D-4055-DD84-9187-9B4587789004}"/>
              </a:ext>
            </a:extLst>
          </p:cNvPr>
          <p:cNvSpPr txBox="1"/>
          <p:nvPr/>
        </p:nvSpPr>
        <p:spPr>
          <a:xfrm>
            <a:off x="612354" y="3906836"/>
            <a:ext cx="50192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rgbClr val="9BDAEA"/>
                </a:solidFill>
                <a:effectLst>
                  <a:outerShdw blurRad="50800" dist="38100" dir="2700000" algn="tl" rotWithShape="0">
                    <a:prstClr val="black">
                      <a:alpha val="21143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SUBTITLE SUBTITLE</a:t>
            </a:r>
          </a:p>
        </p:txBody>
      </p:sp>
      <p:pic>
        <p:nvPicPr>
          <p:cNvPr id="11" name="Picture 10" descr="A close-up of a sign&#10;&#10;AI-generated content may be incorrect.">
            <a:extLst>
              <a:ext uri="{FF2B5EF4-FFF2-40B4-BE49-F238E27FC236}">
                <a16:creationId xmlns:a16="http://schemas.microsoft.com/office/drawing/2014/main" id="{16E87032-E977-707E-951C-CC0DB5EFC28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2503" y="1202158"/>
            <a:ext cx="2274618" cy="70037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0251969-B1E0-D0C4-BDBF-DFEBA91B64A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08416" y="5135918"/>
            <a:ext cx="840372" cy="122694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81E57F32-3679-AC90-8CA1-8F62A09E233A}"/>
              </a:ext>
            </a:extLst>
          </p:cNvPr>
          <p:cNvSpPr txBox="1"/>
          <p:nvPr/>
        </p:nvSpPr>
        <p:spPr>
          <a:xfrm>
            <a:off x="662582" y="5600037"/>
            <a:ext cx="296593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AUSTIN, TEXAS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A08E2410-0024-9E91-2CC8-D2EB566CF74A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8148" r="28148"/>
          <a:stretch/>
        </p:blipFill>
        <p:spPr>
          <a:xfrm>
            <a:off x="7350826" y="0"/>
            <a:ext cx="484117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910854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8E10AE-50C0-0BA4-729A-7F456A66F1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3B42FFF-9659-99F1-63AB-2258C0E8FA63}"/>
              </a:ext>
            </a:extLst>
          </p:cNvPr>
          <p:cNvSpPr txBox="1"/>
          <p:nvPr/>
        </p:nvSpPr>
        <p:spPr>
          <a:xfrm>
            <a:off x="3480079" y="2882760"/>
            <a:ext cx="52318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4000" b="1" dirty="0">
                <a:solidFill>
                  <a:srgbClr val="01698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Title Slide Options</a:t>
            </a:r>
            <a:endParaRPr lang="en-NZ" sz="4000" b="1" dirty="0">
              <a:solidFill>
                <a:srgbClr val="01698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E917657-EBF7-B0D0-500E-F7CBCF1C1A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313" y="6342579"/>
            <a:ext cx="12217400" cy="515421"/>
          </a:xfrm>
          <a:prstGeom prst="rect">
            <a:avLst/>
          </a:prstGeom>
        </p:spPr>
      </p:pic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80FE3F5-745D-938C-033B-277FEA50810A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356350"/>
            <a:ext cx="2743200" cy="365125"/>
          </a:xfrm>
        </p:spPr>
        <p:txBody>
          <a:bodyPr/>
          <a:lstStyle>
            <a:lvl1pPr>
              <a:defRPr b="1" i="0">
                <a:latin typeface="Arial Black" panose="020B0604020202020204" pitchFamily="34" charset="0"/>
                <a:cs typeface="Arial Black" panose="020B0604020202020204" pitchFamily="34" charset="0"/>
              </a:defRPr>
            </a:lvl1pPr>
          </a:lstStyle>
          <a:p>
            <a:fld id="{4EDB8E34-10FC-234E-86CC-3C0A840AE771}" type="slidenum">
              <a:rPr lang="en-US" smtClean="0"/>
              <a:pPr/>
              <a:t>31</a:t>
            </a:fld>
            <a:endParaRPr lang="en-US" dirty="0"/>
          </a:p>
        </p:txBody>
      </p:sp>
      <p:pic>
        <p:nvPicPr>
          <p:cNvPr id="6" name="Picture 5" descr="Blue text on a black background&#10;&#10;AI-generated content may be incorrect.">
            <a:extLst>
              <a:ext uri="{FF2B5EF4-FFF2-40B4-BE49-F238E27FC236}">
                <a16:creationId xmlns:a16="http://schemas.microsoft.com/office/drawing/2014/main" id="{AE6FD4E7-8B1C-7D78-84F7-EF85976403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69053" y="382442"/>
            <a:ext cx="2263065" cy="69682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37F259E3-6EE2-03DA-A3D9-88BB6FC85DF9}"/>
              </a:ext>
            </a:extLst>
          </p:cNvPr>
          <p:cNvSpPr/>
          <p:nvPr/>
        </p:nvSpPr>
        <p:spPr>
          <a:xfrm>
            <a:off x="0" y="0"/>
            <a:ext cx="7350826" cy="6858000"/>
          </a:xfrm>
          <a:prstGeom prst="rect">
            <a:avLst/>
          </a:prstGeom>
          <a:solidFill>
            <a:srgbClr val="01698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H"/>
          </a:p>
        </p:txBody>
      </p:sp>
      <p:pic>
        <p:nvPicPr>
          <p:cNvPr id="7" name="Picture 6" descr="A white lighthouse with stripes&#10;&#10;AI-generated content may be incorrect.">
            <a:extLst>
              <a:ext uri="{FF2B5EF4-FFF2-40B4-BE49-F238E27FC236}">
                <a16:creationId xmlns:a16="http://schemas.microsoft.com/office/drawing/2014/main" id="{799E9EA6-3B88-D6F9-95E3-F43B54863D7A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15000"/>
          </a:blip>
          <a:srcRect l="13446" t="15764" r="13243" b="12358"/>
          <a:stretch>
            <a:fillRect/>
          </a:stretch>
        </p:blipFill>
        <p:spPr>
          <a:xfrm>
            <a:off x="0" y="-14288"/>
            <a:ext cx="12225713" cy="6872288"/>
          </a:xfrm>
          <a:prstGeom prst="rect">
            <a:avLst/>
          </a:prstGeom>
          <a:effectLst>
            <a:reflection stA="57000" endPos="0" dist="50800" dir="5400000" sy="-100000" algn="bl" rotWithShape="0"/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7D334CC-8E95-11EA-4F77-C9C07C1B3EC3}"/>
              </a:ext>
            </a:extLst>
          </p:cNvPr>
          <p:cNvSpPr txBox="1"/>
          <p:nvPr/>
        </p:nvSpPr>
        <p:spPr>
          <a:xfrm>
            <a:off x="612353" y="2513428"/>
            <a:ext cx="563161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 TITLE, THAT CAN</a:t>
            </a:r>
            <a:b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 SHORT OR LONG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0D60E0D-F6D7-2582-6C34-A079AC9BF7FF}"/>
              </a:ext>
            </a:extLst>
          </p:cNvPr>
          <p:cNvSpPr txBox="1"/>
          <p:nvPr/>
        </p:nvSpPr>
        <p:spPr>
          <a:xfrm>
            <a:off x="612354" y="3906836"/>
            <a:ext cx="50192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rgbClr val="9BDAEA"/>
                </a:solidFill>
                <a:effectLst>
                  <a:outerShdw blurRad="50800" dist="38100" dir="2700000" algn="tl" rotWithShape="0">
                    <a:prstClr val="black">
                      <a:alpha val="21143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SUBTITLE SUBTITLE</a:t>
            </a:r>
          </a:p>
        </p:txBody>
      </p:sp>
      <p:pic>
        <p:nvPicPr>
          <p:cNvPr id="11" name="Picture 10" descr="A close-up of a sign&#10;&#10;AI-generated content may be incorrect.">
            <a:extLst>
              <a:ext uri="{FF2B5EF4-FFF2-40B4-BE49-F238E27FC236}">
                <a16:creationId xmlns:a16="http://schemas.microsoft.com/office/drawing/2014/main" id="{011B2B13-3A9E-7079-23D7-64D16038595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2503" y="1202158"/>
            <a:ext cx="2274618" cy="700377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1CEAABE9-9568-1F80-54B9-AE8E7883A9ED}"/>
              </a:ext>
            </a:extLst>
          </p:cNvPr>
          <p:cNvSpPr txBox="1"/>
          <p:nvPr/>
        </p:nvSpPr>
        <p:spPr>
          <a:xfrm>
            <a:off x="662582" y="5600037"/>
            <a:ext cx="296593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AUSTIN, TEXAS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9CC5BAF-F72D-2280-B1E0-8F775F168112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8148" r="28148"/>
          <a:stretch/>
        </p:blipFill>
        <p:spPr>
          <a:xfrm>
            <a:off x="7350826" y="0"/>
            <a:ext cx="484117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885408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812C59-A7E4-D9A6-40C4-17FB650CDD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928ACE6-2594-872A-4DBA-1DF6A1E45B36}"/>
              </a:ext>
            </a:extLst>
          </p:cNvPr>
          <p:cNvSpPr txBox="1"/>
          <p:nvPr/>
        </p:nvSpPr>
        <p:spPr>
          <a:xfrm>
            <a:off x="3480079" y="2882760"/>
            <a:ext cx="52318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4000" b="1" dirty="0">
                <a:solidFill>
                  <a:srgbClr val="01698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Title Slide Options</a:t>
            </a:r>
            <a:endParaRPr lang="en-NZ" sz="4000" b="1" dirty="0">
              <a:solidFill>
                <a:srgbClr val="01698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0DF814D-85E1-C988-C0D5-6160B7424A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313" y="6342579"/>
            <a:ext cx="12217400" cy="515421"/>
          </a:xfrm>
          <a:prstGeom prst="rect">
            <a:avLst/>
          </a:prstGeom>
        </p:spPr>
      </p:pic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75B2C75B-14E7-A789-AAD1-02A1A7C5AB0B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356350"/>
            <a:ext cx="2743200" cy="365125"/>
          </a:xfrm>
        </p:spPr>
        <p:txBody>
          <a:bodyPr/>
          <a:lstStyle>
            <a:lvl1pPr>
              <a:defRPr b="1" i="0">
                <a:latin typeface="Arial Black" panose="020B0604020202020204" pitchFamily="34" charset="0"/>
                <a:cs typeface="Arial Black" panose="020B0604020202020204" pitchFamily="34" charset="0"/>
              </a:defRPr>
            </a:lvl1pPr>
          </a:lstStyle>
          <a:p>
            <a:fld id="{4EDB8E34-10FC-234E-86CC-3C0A840AE771}" type="slidenum">
              <a:rPr lang="en-US" smtClean="0"/>
              <a:pPr/>
              <a:t>32</a:t>
            </a:fld>
            <a:endParaRPr lang="en-US" dirty="0"/>
          </a:p>
        </p:txBody>
      </p:sp>
      <p:pic>
        <p:nvPicPr>
          <p:cNvPr id="6" name="Picture 5" descr="Blue text on a black background&#10;&#10;AI-generated content may be incorrect.">
            <a:extLst>
              <a:ext uri="{FF2B5EF4-FFF2-40B4-BE49-F238E27FC236}">
                <a16:creationId xmlns:a16="http://schemas.microsoft.com/office/drawing/2014/main" id="{6BF35BAD-7E18-C077-A7D3-DDBF682D60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69053" y="382442"/>
            <a:ext cx="2263065" cy="69682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E6D5E32F-5C84-3078-4B53-EA4753821CE9}"/>
              </a:ext>
            </a:extLst>
          </p:cNvPr>
          <p:cNvSpPr/>
          <p:nvPr/>
        </p:nvSpPr>
        <p:spPr>
          <a:xfrm>
            <a:off x="0" y="0"/>
            <a:ext cx="7350826" cy="6858000"/>
          </a:xfrm>
          <a:prstGeom prst="rect">
            <a:avLst/>
          </a:prstGeom>
          <a:solidFill>
            <a:srgbClr val="01698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H"/>
          </a:p>
        </p:txBody>
      </p:sp>
      <p:pic>
        <p:nvPicPr>
          <p:cNvPr id="7" name="Picture 6" descr="A white lighthouse with stripes&#10;&#10;AI-generated content may be incorrect.">
            <a:extLst>
              <a:ext uri="{FF2B5EF4-FFF2-40B4-BE49-F238E27FC236}">
                <a16:creationId xmlns:a16="http://schemas.microsoft.com/office/drawing/2014/main" id="{4B8E46AA-7627-CB15-C18A-407186C62DB4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15000"/>
          </a:blip>
          <a:srcRect l="13446" t="15764" r="13243" b="12358"/>
          <a:stretch>
            <a:fillRect/>
          </a:stretch>
        </p:blipFill>
        <p:spPr>
          <a:xfrm>
            <a:off x="0" y="-14288"/>
            <a:ext cx="12225713" cy="6872288"/>
          </a:xfrm>
          <a:prstGeom prst="rect">
            <a:avLst/>
          </a:prstGeom>
          <a:effectLst>
            <a:reflection stA="57000" endPos="0" dist="50800" dir="5400000" sy="-100000" algn="bl" rotWithShape="0"/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8374D06-9679-D2F1-1B43-1A344772022C}"/>
              </a:ext>
            </a:extLst>
          </p:cNvPr>
          <p:cNvSpPr txBox="1"/>
          <p:nvPr/>
        </p:nvSpPr>
        <p:spPr>
          <a:xfrm>
            <a:off x="612353" y="2513428"/>
            <a:ext cx="563161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 TITLE, THAT CAN</a:t>
            </a:r>
            <a:b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 SHORT OR LONG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DAFF646-BAE4-701A-50CA-C1D7529C4BD2}"/>
              </a:ext>
            </a:extLst>
          </p:cNvPr>
          <p:cNvSpPr txBox="1"/>
          <p:nvPr/>
        </p:nvSpPr>
        <p:spPr>
          <a:xfrm>
            <a:off x="612354" y="3906836"/>
            <a:ext cx="50192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rgbClr val="9BDAEA"/>
                </a:solidFill>
                <a:effectLst>
                  <a:outerShdw blurRad="50800" dist="38100" dir="2700000" algn="tl" rotWithShape="0">
                    <a:prstClr val="black">
                      <a:alpha val="21143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SUBTITLE SUBTITLE</a:t>
            </a:r>
          </a:p>
        </p:txBody>
      </p:sp>
      <p:pic>
        <p:nvPicPr>
          <p:cNvPr id="11" name="Picture 10" descr="A close-up of a sign&#10;&#10;AI-generated content may be incorrect.">
            <a:extLst>
              <a:ext uri="{FF2B5EF4-FFF2-40B4-BE49-F238E27FC236}">
                <a16:creationId xmlns:a16="http://schemas.microsoft.com/office/drawing/2014/main" id="{D1532F62-C014-B298-C647-28ED974A41C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2503" y="1202158"/>
            <a:ext cx="2274618" cy="70037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8F31883-6388-99FD-B13A-9E0F6DB22E6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08416" y="5135918"/>
            <a:ext cx="840372" cy="122694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926D15FA-F686-C457-8AA9-C8594086C5FF}"/>
              </a:ext>
            </a:extLst>
          </p:cNvPr>
          <p:cNvSpPr txBox="1"/>
          <p:nvPr/>
        </p:nvSpPr>
        <p:spPr>
          <a:xfrm>
            <a:off x="662582" y="5600037"/>
            <a:ext cx="296593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DALLAS, TEXAS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2EFBA5B3-8265-3F46-E254-C7A2A63F7782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6436" r="26436"/>
          <a:stretch/>
        </p:blipFill>
        <p:spPr>
          <a:xfrm>
            <a:off x="7350826" y="0"/>
            <a:ext cx="484117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267816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3F975B-9ED5-9531-B047-1E76DCCFC8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C09EA2E-EC42-18DE-54F6-AB5A274D5E71}"/>
              </a:ext>
            </a:extLst>
          </p:cNvPr>
          <p:cNvSpPr txBox="1"/>
          <p:nvPr/>
        </p:nvSpPr>
        <p:spPr>
          <a:xfrm>
            <a:off x="3480079" y="2882760"/>
            <a:ext cx="52318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4000" b="1" dirty="0">
                <a:solidFill>
                  <a:srgbClr val="01698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Title Slide Options</a:t>
            </a:r>
            <a:endParaRPr lang="en-NZ" sz="4000" b="1" dirty="0">
              <a:solidFill>
                <a:srgbClr val="01698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C684C90-10CE-4C80-BE96-B652C9E7C8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313" y="6342579"/>
            <a:ext cx="12217400" cy="515421"/>
          </a:xfrm>
          <a:prstGeom prst="rect">
            <a:avLst/>
          </a:prstGeom>
        </p:spPr>
      </p:pic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FCF9D910-F18B-A741-0475-AA0FC0CB0D7F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356350"/>
            <a:ext cx="2743200" cy="365125"/>
          </a:xfrm>
        </p:spPr>
        <p:txBody>
          <a:bodyPr/>
          <a:lstStyle>
            <a:lvl1pPr>
              <a:defRPr b="1" i="0">
                <a:latin typeface="Arial Black" panose="020B0604020202020204" pitchFamily="34" charset="0"/>
                <a:cs typeface="Arial Black" panose="020B0604020202020204" pitchFamily="34" charset="0"/>
              </a:defRPr>
            </a:lvl1pPr>
          </a:lstStyle>
          <a:p>
            <a:fld id="{4EDB8E34-10FC-234E-86CC-3C0A840AE771}" type="slidenum">
              <a:rPr lang="en-US" smtClean="0"/>
              <a:pPr/>
              <a:t>33</a:t>
            </a:fld>
            <a:endParaRPr lang="en-US" dirty="0"/>
          </a:p>
        </p:txBody>
      </p:sp>
      <p:pic>
        <p:nvPicPr>
          <p:cNvPr id="6" name="Picture 5" descr="Blue text on a black background&#10;&#10;AI-generated content may be incorrect.">
            <a:extLst>
              <a:ext uri="{FF2B5EF4-FFF2-40B4-BE49-F238E27FC236}">
                <a16:creationId xmlns:a16="http://schemas.microsoft.com/office/drawing/2014/main" id="{27B100B9-55C0-F6A4-B9B3-587B9621EF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69053" y="382442"/>
            <a:ext cx="2263065" cy="69682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9CD1397D-FD5B-74B8-A0CE-BC4B611BBFF0}"/>
              </a:ext>
            </a:extLst>
          </p:cNvPr>
          <p:cNvSpPr/>
          <p:nvPr/>
        </p:nvSpPr>
        <p:spPr>
          <a:xfrm>
            <a:off x="0" y="0"/>
            <a:ext cx="7350826" cy="6858000"/>
          </a:xfrm>
          <a:prstGeom prst="rect">
            <a:avLst/>
          </a:prstGeom>
          <a:solidFill>
            <a:srgbClr val="01698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H"/>
          </a:p>
        </p:txBody>
      </p:sp>
      <p:pic>
        <p:nvPicPr>
          <p:cNvPr id="7" name="Picture 6" descr="A white lighthouse with stripes&#10;&#10;AI-generated content may be incorrect.">
            <a:extLst>
              <a:ext uri="{FF2B5EF4-FFF2-40B4-BE49-F238E27FC236}">
                <a16:creationId xmlns:a16="http://schemas.microsoft.com/office/drawing/2014/main" id="{95CA086E-3740-E5E1-F9CA-797B134FC804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15000"/>
          </a:blip>
          <a:srcRect l="13446" t="15764" r="13243" b="12358"/>
          <a:stretch>
            <a:fillRect/>
          </a:stretch>
        </p:blipFill>
        <p:spPr>
          <a:xfrm>
            <a:off x="0" y="-14288"/>
            <a:ext cx="12225713" cy="6872288"/>
          </a:xfrm>
          <a:prstGeom prst="rect">
            <a:avLst/>
          </a:prstGeom>
          <a:effectLst>
            <a:reflection stA="57000" endPos="0" dist="50800" dir="5400000" sy="-100000" algn="bl" rotWithShape="0"/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5F9F7AB-5C8F-6A98-1454-0A72F01F6118}"/>
              </a:ext>
            </a:extLst>
          </p:cNvPr>
          <p:cNvSpPr txBox="1"/>
          <p:nvPr/>
        </p:nvSpPr>
        <p:spPr>
          <a:xfrm>
            <a:off x="612353" y="2513428"/>
            <a:ext cx="563161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 TITLE, THAT CAN</a:t>
            </a:r>
            <a:b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 SHORT OR LONG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6253DC2-0BA7-4D51-9BD9-973410FC9D32}"/>
              </a:ext>
            </a:extLst>
          </p:cNvPr>
          <p:cNvSpPr txBox="1"/>
          <p:nvPr/>
        </p:nvSpPr>
        <p:spPr>
          <a:xfrm>
            <a:off x="612354" y="3906836"/>
            <a:ext cx="50192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rgbClr val="9BDAEA"/>
                </a:solidFill>
                <a:effectLst>
                  <a:outerShdw blurRad="50800" dist="38100" dir="2700000" algn="tl" rotWithShape="0">
                    <a:prstClr val="black">
                      <a:alpha val="21143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SUBTITLE SUBTITLE</a:t>
            </a:r>
          </a:p>
        </p:txBody>
      </p:sp>
      <p:pic>
        <p:nvPicPr>
          <p:cNvPr id="11" name="Picture 10" descr="A close-up of a sign&#10;&#10;AI-generated content may be incorrect.">
            <a:extLst>
              <a:ext uri="{FF2B5EF4-FFF2-40B4-BE49-F238E27FC236}">
                <a16:creationId xmlns:a16="http://schemas.microsoft.com/office/drawing/2014/main" id="{D70F20D3-0230-CBBE-CCB4-C76D492C251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2503" y="1202158"/>
            <a:ext cx="2274618" cy="700377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A90BCF32-947B-0208-E581-84A2ADECFF25}"/>
              </a:ext>
            </a:extLst>
          </p:cNvPr>
          <p:cNvSpPr txBox="1"/>
          <p:nvPr/>
        </p:nvSpPr>
        <p:spPr>
          <a:xfrm>
            <a:off x="662582" y="5600037"/>
            <a:ext cx="296593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DALLAS, TEXAS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05ACA21-FC51-482E-F788-29C11A5FF981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6436" r="26436"/>
          <a:stretch/>
        </p:blipFill>
        <p:spPr>
          <a:xfrm>
            <a:off x="7350826" y="0"/>
            <a:ext cx="484117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793310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7D402D-3CAF-1493-467E-FD15C4332E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ED5297F-4F02-5556-A9F4-E6FCF2945F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313" y="6342579"/>
            <a:ext cx="12217400" cy="51542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51D1118-FD0F-08E4-F84D-847A3C4B628F}"/>
              </a:ext>
            </a:extLst>
          </p:cNvPr>
          <p:cNvSpPr txBox="1"/>
          <p:nvPr/>
        </p:nvSpPr>
        <p:spPr>
          <a:xfrm>
            <a:off x="2536370" y="3003035"/>
            <a:ext cx="711925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4000" b="1" dirty="0">
                <a:solidFill>
                  <a:srgbClr val="01698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Blank Slides with Branding</a:t>
            </a:r>
            <a:endParaRPr lang="en-NZ" sz="4000" b="1" dirty="0">
              <a:solidFill>
                <a:srgbClr val="01698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 descr="Blue text on a black background&#10;&#10;AI-generated content may be incorrect.">
            <a:extLst>
              <a:ext uri="{FF2B5EF4-FFF2-40B4-BE49-F238E27FC236}">
                <a16:creationId xmlns:a16="http://schemas.microsoft.com/office/drawing/2014/main" id="{8EB08FE0-CD34-3435-9AA8-47A38BBEED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69053" y="382442"/>
            <a:ext cx="2263065" cy="696820"/>
          </a:xfrm>
          <a:prstGeom prst="rect">
            <a:avLst/>
          </a:prstGeom>
        </p:spPr>
      </p:pic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238100E6-A4FC-5118-516E-4DBA65875958}"/>
              </a:ext>
            </a:extLst>
          </p:cNvPr>
          <p:cNvSpPr txBox="1">
            <a:spLocks/>
          </p:cNvSpPr>
          <p:nvPr/>
        </p:nvSpPr>
        <p:spPr>
          <a:xfrm>
            <a:off x="9018104" y="640962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b="1" i="0" kern="1200">
                <a:solidFill>
                  <a:schemeClr val="tx1">
                    <a:tint val="82000"/>
                  </a:schemeClr>
                </a:solidFill>
                <a:latin typeface="Arial Black" panose="020B0604020202020204" pitchFamily="34" charset="0"/>
                <a:ea typeface="+mn-ea"/>
                <a:cs typeface="Arial Black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EDB8E34-10FC-234E-86CC-3C0A840AE771}" type="slidenum">
              <a:rPr lang="en-US" smtClean="0">
                <a:solidFill>
                  <a:srgbClr val="016981"/>
                </a:solidFill>
              </a:rPr>
              <a:pPr/>
              <a:t>34</a:t>
            </a:fld>
            <a:endParaRPr lang="en-US" dirty="0">
              <a:solidFill>
                <a:srgbClr val="01698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706194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995C32-4611-AA9C-F2DA-7354741E10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7707D23-4B07-E827-DDE6-F0B5B6CE5E89}"/>
              </a:ext>
            </a:extLst>
          </p:cNvPr>
          <p:cNvSpPr txBox="1"/>
          <p:nvPr/>
        </p:nvSpPr>
        <p:spPr>
          <a:xfrm>
            <a:off x="551543" y="420914"/>
            <a:ext cx="3875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i="1" dirty="0">
                <a:latin typeface="Montserrat" pitchFamily="2" charset="77"/>
              </a:rPr>
              <a:t>Blank white</a:t>
            </a:r>
            <a:endParaRPr lang="en-NZ" i="1" dirty="0">
              <a:latin typeface="Montserrat" pitchFamily="2" charset="77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1705BF1-DAA9-7CD5-547A-B27146093B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313" y="6342579"/>
            <a:ext cx="12217400" cy="515421"/>
          </a:xfrm>
          <a:prstGeom prst="rect">
            <a:avLst/>
          </a:prstGeom>
        </p:spPr>
      </p:pic>
      <p:pic>
        <p:nvPicPr>
          <p:cNvPr id="6" name="Picture 5" descr="Blue text on a black background&#10;&#10;AI-generated content may be incorrect.">
            <a:extLst>
              <a:ext uri="{FF2B5EF4-FFF2-40B4-BE49-F238E27FC236}">
                <a16:creationId xmlns:a16="http://schemas.microsoft.com/office/drawing/2014/main" id="{EBABC934-B0E4-9136-ABB2-B8B5D2A7BE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69053" y="382442"/>
            <a:ext cx="2263065" cy="696820"/>
          </a:xfrm>
          <a:prstGeom prst="rect">
            <a:avLst/>
          </a:prstGeom>
        </p:spPr>
      </p:pic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C04BF41-9EAB-0E48-5112-2B5B8439737C}"/>
              </a:ext>
            </a:extLst>
          </p:cNvPr>
          <p:cNvSpPr txBox="1">
            <a:spLocks/>
          </p:cNvSpPr>
          <p:nvPr/>
        </p:nvSpPr>
        <p:spPr>
          <a:xfrm>
            <a:off x="9018104" y="640962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b="1" i="0" kern="1200">
                <a:solidFill>
                  <a:schemeClr val="tx1">
                    <a:tint val="82000"/>
                  </a:schemeClr>
                </a:solidFill>
                <a:latin typeface="Arial Black" panose="020B0604020202020204" pitchFamily="34" charset="0"/>
                <a:ea typeface="+mn-ea"/>
                <a:cs typeface="Arial Black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EDB8E34-10FC-234E-86CC-3C0A840AE771}" type="slidenum">
              <a:rPr lang="en-US" smtClean="0">
                <a:solidFill>
                  <a:srgbClr val="016981"/>
                </a:solidFill>
              </a:rPr>
              <a:pPr/>
              <a:t>35</a:t>
            </a:fld>
            <a:endParaRPr lang="en-US" dirty="0">
              <a:solidFill>
                <a:srgbClr val="01698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327936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609B92-5BCF-A642-E585-46266BE06C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52D4C662-F69F-8B7F-1FD7-93F89F9C4BEA}"/>
              </a:ext>
            </a:extLst>
          </p:cNvPr>
          <p:cNvSpPr/>
          <p:nvPr/>
        </p:nvSpPr>
        <p:spPr>
          <a:xfrm>
            <a:off x="-8313" y="0"/>
            <a:ext cx="12217400" cy="6858000"/>
          </a:xfrm>
          <a:prstGeom prst="rect">
            <a:avLst/>
          </a:prstGeom>
          <a:solidFill>
            <a:srgbClr val="9ADAE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H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4693B39-E532-4DBB-3A73-9273E6D8F1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313" y="6342579"/>
            <a:ext cx="12217400" cy="51542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544739D-BFD6-927A-C397-F6D35DA110EA}"/>
              </a:ext>
            </a:extLst>
          </p:cNvPr>
          <p:cNvSpPr txBox="1"/>
          <p:nvPr/>
        </p:nvSpPr>
        <p:spPr>
          <a:xfrm>
            <a:off x="551543" y="420914"/>
            <a:ext cx="3875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i="1" dirty="0">
                <a:latin typeface="Montserrat" pitchFamily="2" charset="77"/>
              </a:rPr>
              <a:t>Blank light blue</a:t>
            </a:r>
            <a:endParaRPr lang="en-NZ" i="1" dirty="0">
              <a:latin typeface="Montserrat" pitchFamily="2" charset="77"/>
            </a:endParaRPr>
          </a:p>
        </p:txBody>
      </p:sp>
      <p:pic>
        <p:nvPicPr>
          <p:cNvPr id="6" name="Picture 5" descr="Blue text on a black background&#10;&#10;AI-generated content may be incorrect.">
            <a:extLst>
              <a:ext uri="{FF2B5EF4-FFF2-40B4-BE49-F238E27FC236}">
                <a16:creationId xmlns:a16="http://schemas.microsoft.com/office/drawing/2014/main" id="{925CEA08-130E-65B0-B05E-25BB424A1B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69053" y="382442"/>
            <a:ext cx="2263065" cy="696820"/>
          </a:xfrm>
          <a:prstGeom prst="rect">
            <a:avLst/>
          </a:prstGeom>
        </p:spPr>
      </p:pic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DAE5DABB-F496-DE3A-953D-B99BB339943D}"/>
              </a:ext>
            </a:extLst>
          </p:cNvPr>
          <p:cNvSpPr txBox="1">
            <a:spLocks/>
          </p:cNvSpPr>
          <p:nvPr/>
        </p:nvSpPr>
        <p:spPr>
          <a:xfrm>
            <a:off x="9018104" y="640962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b="1" i="0" kern="1200">
                <a:solidFill>
                  <a:schemeClr val="tx1">
                    <a:tint val="82000"/>
                  </a:schemeClr>
                </a:solidFill>
                <a:latin typeface="Arial Black" panose="020B0604020202020204" pitchFamily="34" charset="0"/>
                <a:ea typeface="+mn-ea"/>
                <a:cs typeface="Arial Black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EDB8E34-10FC-234E-86CC-3C0A840AE771}" type="slidenum">
              <a:rPr lang="en-US" smtClean="0">
                <a:solidFill>
                  <a:srgbClr val="016981"/>
                </a:solidFill>
              </a:rPr>
              <a:pPr/>
              <a:t>36</a:t>
            </a:fld>
            <a:endParaRPr lang="en-US" dirty="0">
              <a:solidFill>
                <a:srgbClr val="01698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846860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8F0EC9-AD2C-F3CC-FDBB-A52FDB2C66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B579E2F-8391-3AF6-53AE-25BC072EF7BD}"/>
              </a:ext>
            </a:extLst>
          </p:cNvPr>
          <p:cNvSpPr txBox="1"/>
          <p:nvPr/>
        </p:nvSpPr>
        <p:spPr>
          <a:xfrm>
            <a:off x="551543" y="420914"/>
            <a:ext cx="3875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dirty="0"/>
              <a:t>Blank dark</a:t>
            </a:r>
            <a:endParaRPr lang="en-NZ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33549BDD-201C-C96A-FDD8-48FEB45EE09E}"/>
              </a:ext>
            </a:extLst>
          </p:cNvPr>
          <p:cNvSpPr/>
          <p:nvPr/>
        </p:nvSpPr>
        <p:spPr>
          <a:xfrm>
            <a:off x="-25400" y="0"/>
            <a:ext cx="12217400" cy="6858000"/>
          </a:xfrm>
          <a:prstGeom prst="rect">
            <a:avLst/>
          </a:prstGeom>
          <a:solidFill>
            <a:srgbClr val="D9DCDB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H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D7A4A7C-0D17-8BDF-E98D-7BC1E1C97735}"/>
              </a:ext>
            </a:extLst>
          </p:cNvPr>
          <p:cNvSpPr txBox="1"/>
          <p:nvPr/>
        </p:nvSpPr>
        <p:spPr>
          <a:xfrm>
            <a:off x="551543" y="420914"/>
            <a:ext cx="3875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i="1" dirty="0">
                <a:latin typeface="Montserrat" pitchFamily="2" charset="77"/>
              </a:rPr>
              <a:t>Blank light grey</a:t>
            </a:r>
            <a:endParaRPr lang="en-NZ" i="1" dirty="0">
              <a:latin typeface="Montserrat" pitchFamily="2" charset="77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2206995-1895-24C4-97DF-F34D1D7C2D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313" y="6342579"/>
            <a:ext cx="12217400" cy="515421"/>
          </a:xfrm>
          <a:prstGeom prst="rect">
            <a:avLst/>
          </a:prstGeom>
        </p:spPr>
      </p:pic>
      <p:pic>
        <p:nvPicPr>
          <p:cNvPr id="7" name="Picture 6" descr="Blue text on a black background&#10;&#10;AI-generated content may be incorrect.">
            <a:extLst>
              <a:ext uri="{FF2B5EF4-FFF2-40B4-BE49-F238E27FC236}">
                <a16:creationId xmlns:a16="http://schemas.microsoft.com/office/drawing/2014/main" id="{6D56F9AF-6BA2-54B4-46AD-42590B435F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69053" y="382442"/>
            <a:ext cx="2263065" cy="696820"/>
          </a:xfrm>
          <a:prstGeom prst="rect">
            <a:avLst/>
          </a:prstGeom>
        </p:spPr>
      </p:pic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242FEB5-C1E7-87B8-F7B9-D018F08CB776}"/>
              </a:ext>
            </a:extLst>
          </p:cNvPr>
          <p:cNvSpPr txBox="1">
            <a:spLocks/>
          </p:cNvSpPr>
          <p:nvPr/>
        </p:nvSpPr>
        <p:spPr>
          <a:xfrm>
            <a:off x="9018104" y="640962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b="1" i="0" kern="1200">
                <a:solidFill>
                  <a:schemeClr val="tx1">
                    <a:tint val="82000"/>
                  </a:schemeClr>
                </a:solidFill>
                <a:latin typeface="Arial Black" panose="020B0604020202020204" pitchFamily="34" charset="0"/>
                <a:ea typeface="+mn-ea"/>
                <a:cs typeface="Arial Black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EDB8E34-10FC-234E-86CC-3C0A840AE771}" type="slidenum">
              <a:rPr lang="en-US" smtClean="0">
                <a:solidFill>
                  <a:srgbClr val="016981"/>
                </a:solidFill>
              </a:rPr>
              <a:pPr/>
              <a:t>37</a:t>
            </a:fld>
            <a:endParaRPr lang="en-US" dirty="0">
              <a:solidFill>
                <a:srgbClr val="01698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44633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FAAE97-65D0-D919-BD06-C6BF2E519C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B488079-C6E7-3DCB-100E-9FD06BC6DBD9}"/>
              </a:ext>
            </a:extLst>
          </p:cNvPr>
          <p:cNvSpPr txBox="1"/>
          <p:nvPr/>
        </p:nvSpPr>
        <p:spPr>
          <a:xfrm>
            <a:off x="551543" y="420914"/>
            <a:ext cx="3875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dirty="0"/>
              <a:t>Blank dark</a:t>
            </a:r>
            <a:endParaRPr lang="en-NZ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5D06BC8C-B4CD-1575-E36F-999777A90B8A}"/>
              </a:ext>
            </a:extLst>
          </p:cNvPr>
          <p:cNvSpPr/>
          <p:nvPr/>
        </p:nvSpPr>
        <p:spPr>
          <a:xfrm>
            <a:off x="-25400" y="0"/>
            <a:ext cx="12217400" cy="6858000"/>
          </a:xfrm>
          <a:prstGeom prst="rect">
            <a:avLst/>
          </a:prstGeom>
          <a:solidFill>
            <a:srgbClr val="01698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H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419A292-0DFF-8698-E71E-2375A7DC0AA5}"/>
              </a:ext>
            </a:extLst>
          </p:cNvPr>
          <p:cNvSpPr txBox="1"/>
          <p:nvPr/>
        </p:nvSpPr>
        <p:spPr>
          <a:xfrm>
            <a:off x="551543" y="420914"/>
            <a:ext cx="3875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i="1" dirty="0">
                <a:latin typeface="Montserrat" pitchFamily="2" charset="77"/>
              </a:rPr>
              <a:t>Blank dark blue</a:t>
            </a:r>
            <a:endParaRPr lang="en-NZ" i="1" dirty="0">
              <a:latin typeface="Montserrat" pitchFamily="2" charset="77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EF2E3D7-7F7B-FFE4-D644-ED071517FE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342578"/>
            <a:ext cx="12217400" cy="515421"/>
          </a:xfrm>
          <a:prstGeom prst="rect">
            <a:avLst/>
          </a:prstGeom>
        </p:spPr>
      </p:pic>
      <p:pic>
        <p:nvPicPr>
          <p:cNvPr id="9" name="Picture 8" descr="A close-up of a sign&#10;&#10;AI-generated content may be incorrect.">
            <a:extLst>
              <a:ext uri="{FF2B5EF4-FFF2-40B4-BE49-F238E27FC236}">
                <a16:creationId xmlns:a16="http://schemas.microsoft.com/office/drawing/2014/main" id="{4B517A10-0E8C-3412-89A2-FF9235FD8F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54623" y="311643"/>
            <a:ext cx="2274618" cy="700377"/>
          </a:xfrm>
          <a:prstGeom prst="rect">
            <a:avLst/>
          </a:prstGeom>
        </p:spPr>
      </p:pic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23322F8-9566-C1A5-AED2-2A290DB3FC85}"/>
              </a:ext>
            </a:extLst>
          </p:cNvPr>
          <p:cNvSpPr txBox="1">
            <a:spLocks/>
          </p:cNvSpPr>
          <p:nvPr/>
        </p:nvSpPr>
        <p:spPr>
          <a:xfrm>
            <a:off x="9018104" y="640962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b="1" i="0" kern="1200">
                <a:solidFill>
                  <a:schemeClr val="tx1">
                    <a:tint val="82000"/>
                  </a:schemeClr>
                </a:solidFill>
                <a:latin typeface="Arial Black" panose="020B0604020202020204" pitchFamily="34" charset="0"/>
                <a:ea typeface="+mn-ea"/>
                <a:cs typeface="Arial Black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EDB8E34-10FC-234E-86CC-3C0A840AE771}" type="slidenum">
              <a:rPr lang="en-US" smtClean="0">
                <a:solidFill>
                  <a:schemeClr val="bg1"/>
                </a:solidFill>
              </a:rPr>
              <a:pPr/>
              <a:t>38</a:t>
            </a:fld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211613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95C0ED-29C4-6038-E584-6E1DFD54F6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614BEED-227E-C6DB-6B25-296995652C73}"/>
              </a:ext>
            </a:extLst>
          </p:cNvPr>
          <p:cNvSpPr txBox="1"/>
          <p:nvPr/>
        </p:nvSpPr>
        <p:spPr>
          <a:xfrm>
            <a:off x="551543" y="420914"/>
            <a:ext cx="3875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dirty="0"/>
              <a:t>Blank dark</a:t>
            </a:r>
            <a:endParaRPr lang="en-NZ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43D753B-5323-D7C9-89F2-9A62807A1A2D}"/>
              </a:ext>
            </a:extLst>
          </p:cNvPr>
          <p:cNvSpPr/>
          <p:nvPr/>
        </p:nvSpPr>
        <p:spPr>
          <a:xfrm>
            <a:off x="-25400" y="0"/>
            <a:ext cx="12217400" cy="6858000"/>
          </a:xfrm>
          <a:prstGeom prst="rect">
            <a:avLst/>
          </a:prstGeom>
          <a:solidFill>
            <a:srgbClr val="13516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H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E57CECB-8621-0F7F-6B5B-E03D454C386D}"/>
              </a:ext>
            </a:extLst>
          </p:cNvPr>
          <p:cNvSpPr txBox="1"/>
          <p:nvPr/>
        </p:nvSpPr>
        <p:spPr>
          <a:xfrm>
            <a:off x="551543" y="420914"/>
            <a:ext cx="3875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i="1" dirty="0">
                <a:latin typeface="Montserrat" pitchFamily="2" charset="77"/>
              </a:rPr>
              <a:t>Blank darker blue</a:t>
            </a:r>
            <a:endParaRPr lang="en-NZ" i="1" dirty="0">
              <a:latin typeface="Montserrat" pitchFamily="2" charset="77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4703366-C5EC-D57E-E48B-429C6F4A6B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342578"/>
            <a:ext cx="12217400" cy="515421"/>
          </a:xfrm>
          <a:prstGeom prst="rect">
            <a:avLst/>
          </a:prstGeom>
        </p:spPr>
      </p:pic>
      <p:pic>
        <p:nvPicPr>
          <p:cNvPr id="9" name="Picture 8" descr="A close-up of a sign&#10;&#10;AI-generated content may be incorrect.">
            <a:extLst>
              <a:ext uri="{FF2B5EF4-FFF2-40B4-BE49-F238E27FC236}">
                <a16:creationId xmlns:a16="http://schemas.microsoft.com/office/drawing/2014/main" id="{F1BA043A-971F-1CB9-D2C2-247977EC09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54623" y="311643"/>
            <a:ext cx="2274618" cy="700377"/>
          </a:xfrm>
          <a:prstGeom prst="rect">
            <a:avLst/>
          </a:prstGeom>
        </p:spPr>
      </p:pic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D913A95-45F0-FAC3-4E2F-737D4840572A}"/>
              </a:ext>
            </a:extLst>
          </p:cNvPr>
          <p:cNvSpPr txBox="1">
            <a:spLocks/>
          </p:cNvSpPr>
          <p:nvPr/>
        </p:nvSpPr>
        <p:spPr>
          <a:xfrm>
            <a:off x="9018104" y="640962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b="1" i="0" kern="1200">
                <a:solidFill>
                  <a:schemeClr val="tx1">
                    <a:tint val="82000"/>
                  </a:schemeClr>
                </a:solidFill>
                <a:latin typeface="Arial Black" panose="020B0604020202020204" pitchFamily="34" charset="0"/>
                <a:ea typeface="+mn-ea"/>
                <a:cs typeface="Arial Black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EDB8E34-10FC-234E-86CC-3C0A840AE771}" type="slidenum">
              <a:rPr lang="en-US" smtClean="0">
                <a:solidFill>
                  <a:schemeClr val="bg1"/>
                </a:solidFill>
              </a:rPr>
              <a:pPr/>
              <a:t>39</a:t>
            </a:fld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49950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f4cd7c84-d870-4e13-baa0-beef2ec12b3e" xsi:nil="true"/>
    <lcf76f155ced4ddcb4097134ff3c332f xmlns="cd6f550e-17f2-4e4b-b59f-6a977e1a1ae4">
      <Terms xmlns="http://schemas.microsoft.com/office/infopath/2007/PartnerControls"/>
    </lcf76f155ced4ddcb4097134ff3c332f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7377A471A77C49BC1ABE501EB13E0E" ma:contentTypeVersion="16" ma:contentTypeDescription="Create a new document." ma:contentTypeScope="" ma:versionID="d65069760357df11bebff058bdbb25ba">
  <xsd:schema xmlns:xsd="http://www.w3.org/2001/XMLSchema" xmlns:xs="http://www.w3.org/2001/XMLSchema" xmlns:p="http://schemas.microsoft.com/office/2006/metadata/properties" xmlns:ns2="cd6f550e-17f2-4e4b-b59f-6a977e1a1ae4" xmlns:ns3="f4cd7c84-d870-4e13-baa0-beef2ec12b3e" targetNamespace="http://schemas.microsoft.com/office/2006/metadata/properties" ma:root="true" ma:fieldsID="e6ccd8595d18ed6c9c7a5ddc3797b6a2" ns2:_="" ns3:_="">
    <xsd:import namespace="cd6f550e-17f2-4e4b-b59f-6a977e1a1ae4"/>
    <xsd:import namespace="f4cd7c84-d870-4e13-baa0-beef2ec12b3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BillingMetadata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d6f550e-17f2-4e4b-b59f-6a977e1a1ae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78c7c436-d205-407d-a271-1bd9c07a0efb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BillingMetadata" ma:index="22" nillable="true" ma:displayName="MediaServiceBillingMetadata" ma:hidden="true" ma:internalName="MediaServiceBillingMetadata" ma:readOnly="true">
      <xsd:simpleType>
        <xsd:restriction base="dms:Note"/>
      </xsd:simpleType>
    </xsd:element>
    <xsd:element name="MediaServiceLocation" ma:index="23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4cd7c84-d870-4e13-baa0-beef2ec12b3e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59fa7835-4127-447c-8779-23cfd1000e22}" ma:internalName="TaxCatchAll" ma:showField="CatchAllData" ma:web="f4cd7c84-d870-4e13-baa0-beef2ec12b3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6001BF3-E8F3-4752-BC09-B55F11398825}">
  <ds:schemaRefs>
    <ds:schemaRef ds:uri="http://schemas.microsoft.com/office/2006/metadata/properties"/>
    <ds:schemaRef ds:uri="http://schemas.microsoft.com/office/infopath/2007/PartnerControls"/>
    <ds:schemaRef ds:uri="f4cd7c84-d870-4e13-baa0-beef2ec12b3e"/>
    <ds:schemaRef ds:uri="cd6f550e-17f2-4e4b-b59f-6a977e1a1ae4"/>
  </ds:schemaRefs>
</ds:datastoreItem>
</file>

<file path=customXml/itemProps2.xml><?xml version="1.0" encoding="utf-8"?>
<ds:datastoreItem xmlns:ds="http://schemas.openxmlformats.org/officeDocument/2006/customXml" ds:itemID="{B87B5D33-3B5A-4EBB-9E59-BB1D7D5BCA8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d6f550e-17f2-4e4b-b59f-6a977e1a1ae4"/>
    <ds:schemaRef ds:uri="f4cd7c84-d870-4e13-baa0-beef2ec12b3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70234E82-BA6B-4D58-B4EE-FD73432DF4D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12983</TotalTime>
  <Words>1002</Words>
  <Application>Microsoft Office PowerPoint</Application>
  <PresentationFormat>Widescreen</PresentationFormat>
  <Paragraphs>206</Paragraphs>
  <Slides>39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0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Content with header</vt:lpstr>
      <vt:lpstr>Two Column Content</vt:lpstr>
      <vt:lpstr>Three Column Content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Graphs and data-friendly slide. Ways to display data.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Kyle Glass</dc:creator>
  <cp:lastModifiedBy>Claudia Carcamo</cp:lastModifiedBy>
  <cp:revision>39</cp:revision>
  <dcterms:created xsi:type="dcterms:W3CDTF">2026-03-25T13:01:16Z</dcterms:created>
  <dcterms:modified xsi:type="dcterms:W3CDTF">2026-05-14T15:40:22Z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0x0101006A7377A471A77C49BC1ABE501EB13E0E</vt:lpwstr>
  </property>
  <property fmtid="{D5CDD505-2E9C-101B-9397-08002B2CF9AE}" pid="3" name="MediaServiceImageTags">
    <vt:lpwstr/>
  </property>
</Properties>
</file>