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80" r:id="rId5"/>
    <p:sldId id="266" r:id="rId6"/>
    <p:sldId id="257" r:id="rId7"/>
    <p:sldId id="295" r:id="rId8"/>
    <p:sldId id="309" r:id="rId9"/>
    <p:sldId id="259" r:id="rId10"/>
    <p:sldId id="260" r:id="rId11"/>
    <p:sldId id="261" r:id="rId12"/>
    <p:sldId id="273" r:id="rId13"/>
    <p:sldId id="274" r:id="rId14"/>
    <p:sldId id="270" r:id="rId15"/>
    <p:sldId id="265" r:id="rId16"/>
    <p:sldId id="267"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DAEA"/>
    <a:srgbClr val="016981"/>
    <a:srgbClr val="D9DCDB"/>
    <a:srgbClr val="135163"/>
    <a:srgbClr val="F15B3F"/>
    <a:srgbClr val="A3A7A9"/>
    <a:srgbClr val="B3493F"/>
    <a:srgbClr val="6F9933"/>
    <a:srgbClr val="CEDF44"/>
    <a:srgbClr val="70A8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34"/>
    <p:restoredTop sz="96301"/>
  </p:normalViewPr>
  <p:slideViewPr>
    <p:cSldViewPr snapToGrid="0">
      <p:cViewPr varScale="1">
        <p:scale>
          <a:sx n="127" d="100"/>
          <a:sy n="127" d="100"/>
        </p:scale>
        <p:origin x="3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016981"/>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4.5</c:v>
                </c:pt>
                <c:pt idx="2">
                  <c:v>5.5</c:v>
                </c:pt>
                <c:pt idx="3">
                  <c:v>7.5</c:v>
                </c:pt>
              </c:numCache>
            </c:numRef>
          </c:val>
          <c:extLst>
            <c:ext xmlns:c16="http://schemas.microsoft.com/office/drawing/2014/chart" uri="{C3380CC4-5D6E-409C-BE32-E72D297353CC}">
              <c16:uniqueId val="{00000000-82EA-1244-B39C-DAFB4B84D6C7}"/>
            </c:ext>
          </c:extLst>
        </c:ser>
        <c:ser>
          <c:idx val="1"/>
          <c:order val="1"/>
          <c:tx>
            <c:strRef>
              <c:f>Sheet1!$C$1</c:f>
              <c:strCache>
                <c:ptCount val="1"/>
                <c:pt idx="0">
                  <c:v>Series 2</c:v>
                </c:pt>
              </c:strCache>
            </c:strRef>
          </c:tx>
          <c:spPr>
            <a:solidFill>
              <a:srgbClr val="F15B3F"/>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2.4</c:v>
                </c:pt>
                <c:pt idx="1">
                  <c:v>3.4</c:v>
                </c:pt>
                <c:pt idx="2">
                  <c:v>1.8</c:v>
                </c:pt>
                <c:pt idx="3">
                  <c:v>5.8</c:v>
                </c:pt>
              </c:numCache>
            </c:numRef>
          </c:val>
          <c:extLst>
            <c:ext xmlns:c16="http://schemas.microsoft.com/office/drawing/2014/chart" uri="{C3380CC4-5D6E-409C-BE32-E72D297353CC}">
              <c16:uniqueId val="{00000001-82EA-1244-B39C-DAFB4B84D6C7}"/>
            </c:ext>
          </c:extLst>
        </c:ser>
        <c:ser>
          <c:idx val="2"/>
          <c:order val="2"/>
          <c:tx>
            <c:strRef>
              <c:f>Sheet1!$D$1</c:f>
              <c:strCache>
                <c:ptCount val="1"/>
                <c:pt idx="0">
                  <c:v>Series 3</c:v>
                </c:pt>
              </c:strCache>
            </c:strRef>
          </c:tx>
          <c:spPr>
            <a:solidFill>
              <a:srgbClr val="9BDAEA"/>
            </a:solidFill>
            <a:ln>
              <a:solidFill>
                <a:srgbClr val="9BDAEA"/>
              </a:solid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4</c:v>
                </c:pt>
                <c:pt idx="1">
                  <c:v>3</c:v>
                </c:pt>
                <c:pt idx="2">
                  <c:v>3</c:v>
                </c:pt>
                <c:pt idx="3">
                  <c:v>5</c:v>
                </c:pt>
              </c:numCache>
            </c:numRef>
          </c:val>
          <c:extLst>
            <c:ext xmlns:c16="http://schemas.microsoft.com/office/drawing/2014/chart" uri="{C3380CC4-5D6E-409C-BE32-E72D297353CC}">
              <c16:uniqueId val="{00000002-82EA-1244-B39C-DAFB4B84D6C7}"/>
            </c:ext>
          </c:extLst>
        </c:ser>
        <c:dLbls>
          <c:showLegendKey val="0"/>
          <c:showVal val="0"/>
          <c:showCatName val="0"/>
          <c:showSerName val="0"/>
          <c:showPercent val="0"/>
          <c:showBubbleSize val="0"/>
        </c:dLbls>
        <c:gapWidth val="150"/>
        <c:overlap val="100"/>
        <c:axId val="1562530080"/>
        <c:axId val="1671109776"/>
      </c:barChart>
      <c:catAx>
        <c:axId val="156253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1109776"/>
        <c:crosses val="autoZero"/>
        <c:auto val="1"/>
        <c:lblAlgn val="ctr"/>
        <c:lblOffset val="100"/>
        <c:noMultiLvlLbl val="0"/>
      </c:catAx>
      <c:valAx>
        <c:axId val="167110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253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016981"/>
            </a:solidFill>
            <a:ln>
              <a:noFill/>
            </a:ln>
            <a:effectLst/>
          </c:spPr>
          <c:invertIfNegative val="0"/>
          <c:cat>
            <c:strRef>
              <c:f>Sheet1!$A$2:$A$5</c:f>
              <c:strCache>
                <c:ptCount val="4"/>
                <c:pt idx="0">
                  <c:v>Data 1</c:v>
                </c:pt>
                <c:pt idx="1">
                  <c:v>Data 2</c:v>
                </c:pt>
                <c:pt idx="2">
                  <c:v>Data 3</c:v>
                </c:pt>
                <c:pt idx="3">
                  <c:v>Data 4</c:v>
                </c:pt>
              </c:strCache>
            </c:strRef>
          </c:cat>
          <c:val>
            <c:numRef>
              <c:f>Sheet1!$B$2:$B$5</c:f>
              <c:numCache>
                <c:formatCode>General</c:formatCode>
                <c:ptCount val="4"/>
                <c:pt idx="0">
                  <c:v>4.3</c:v>
                </c:pt>
                <c:pt idx="1">
                  <c:v>4.5</c:v>
                </c:pt>
                <c:pt idx="2">
                  <c:v>5.5</c:v>
                </c:pt>
                <c:pt idx="3">
                  <c:v>7.5</c:v>
                </c:pt>
              </c:numCache>
            </c:numRef>
          </c:val>
          <c:extLst>
            <c:ext xmlns:c16="http://schemas.microsoft.com/office/drawing/2014/chart" uri="{C3380CC4-5D6E-409C-BE32-E72D297353CC}">
              <c16:uniqueId val="{00000000-787E-094B-95A4-25127B5FD3D0}"/>
            </c:ext>
          </c:extLst>
        </c:ser>
        <c:ser>
          <c:idx val="1"/>
          <c:order val="1"/>
          <c:tx>
            <c:strRef>
              <c:f>Sheet1!$C$1</c:f>
              <c:strCache>
                <c:ptCount val="1"/>
                <c:pt idx="0">
                  <c:v>Series 2</c:v>
                </c:pt>
              </c:strCache>
            </c:strRef>
          </c:tx>
          <c:spPr>
            <a:solidFill>
              <a:srgbClr val="F15B3F"/>
            </a:solidFill>
            <a:ln>
              <a:noFill/>
            </a:ln>
            <a:effectLst/>
          </c:spPr>
          <c:invertIfNegative val="0"/>
          <c:cat>
            <c:strRef>
              <c:f>Sheet1!$A$2:$A$5</c:f>
              <c:strCache>
                <c:ptCount val="4"/>
                <c:pt idx="0">
                  <c:v>Data 1</c:v>
                </c:pt>
                <c:pt idx="1">
                  <c:v>Data 2</c:v>
                </c:pt>
                <c:pt idx="2">
                  <c:v>Data 3</c:v>
                </c:pt>
                <c:pt idx="3">
                  <c:v>Data 4</c:v>
                </c:pt>
              </c:strCache>
            </c:strRef>
          </c:cat>
          <c:val>
            <c:numRef>
              <c:f>Sheet1!$C$2:$C$5</c:f>
              <c:numCache>
                <c:formatCode>General</c:formatCode>
                <c:ptCount val="4"/>
                <c:pt idx="0">
                  <c:v>2.4</c:v>
                </c:pt>
                <c:pt idx="1">
                  <c:v>3.4</c:v>
                </c:pt>
                <c:pt idx="2">
                  <c:v>1.8</c:v>
                </c:pt>
                <c:pt idx="3">
                  <c:v>5.8</c:v>
                </c:pt>
              </c:numCache>
            </c:numRef>
          </c:val>
          <c:extLst>
            <c:ext xmlns:c16="http://schemas.microsoft.com/office/drawing/2014/chart" uri="{C3380CC4-5D6E-409C-BE32-E72D297353CC}">
              <c16:uniqueId val="{00000001-787E-094B-95A4-25127B5FD3D0}"/>
            </c:ext>
          </c:extLst>
        </c:ser>
        <c:ser>
          <c:idx val="2"/>
          <c:order val="2"/>
          <c:tx>
            <c:strRef>
              <c:f>Sheet1!$D$1</c:f>
              <c:strCache>
                <c:ptCount val="1"/>
                <c:pt idx="0">
                  <c:v>Series 3</c:v>
                </c:pt>
              </c:strCache>
            </c:strRef>
          </c:tx>
          <c:spPr>
            <a:solidFill>
              <a:srgbClr val="9BDAEA"/>
            </a:solidFill>
            <a:ln>
              <a:solidFill>
                <a:srgbClr val="9BDAEA"/>
              </a:solidFill>
            </a:ln>
            <a:effectLst/>
          </c:spPr>
          <c:invertIfNegative val="0"/>
          <c:cat>
            <c:strRef>
              <c:f>Sheet1!$A$2:$A$5</c:f>
              <c:strCache>
                <c:ptCount val="4"/>
                <c:pt idx="0">
                  <c:v>Data 1</c:v>
                </c:pt>
                <c:pt idx="1">
                  <c:v>Data 2</c:v>
                </c:pt>
                <c:pt idx="2">
                  <c:v>Data 3</c:v>
                </c:pt>
                <c:pt idx="3">
                  <c:v>Data 4</c:v>
                </c:pt>
              </c:strCache>
            </c:strRef>
          </c:cat>
          <c:val>
            <c:numRef>
              <c:f>Sheet1!$D$2:$D$5</c:f>
              <c:numCache>
                <c:formatCode>General</c:formatCode>
                <c:ptCount val="4"/>
                <c:pt idx="0">
                  <c:v>4</c:v>
                </c:pt>
                <c:pt idx="1">
                  <c:v>3</c:v>
                </c:pt>
                <c:pt idx="2">
                  <c:v>3</c:v>
                </c:pt>
                <c:pt idx="3">
                  <c:v>5</c:v>
                </c:pt>
              </c:numCache>
            </c:numRef>
          </c:val>
          <c:extLst>
            <c:ext xmlns:c16="http://schemas.microsoft.com/office/drawing/2014/chart" uri="{C3380CC4-5D6E-409C-BE32-E72D297353CC}">
              <c16:uniqueId val="{00000002-787E-094B-95A4-25127B5FD3D0}"/>
            </c:ext>
          </c:extLst>
        </c:ser>
        <c:dLbls>
          <c:showLegendKey val="0"/>
          <c:showVal val="0"/>
          <c:showCatName val="0"/>
          <c:showSerName val="0"/>
          <c:showPercent val="0"/>
          <c:showBubbleSize val="0"/>
        </c:dLbls>
        <c:gapWidth val="150"/>
        <c:overlap val="100"/>
        <c:axId val="1562530080"/>
        <c:axId val="1671109776"/>
      </c:barChart>
      <c:catAx>
        <c:axId val="156253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71109776"/>
        <c:crosses val="autoZero"/>
        <c:auto val="1"/>
        <c:lblAlgn val="ctr"/>
        <c:lblOffset val="100"/>
        <c:noMultiLvlLbl val="0"/>
      </c:catAx>
      <c:valAx>
        <c:axId val="1671109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253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696957-C0AF-8847-9281-753770269B55}" type="datetimeFigureOut">
              <a:rPr lang="en-TH" smtClean="0"/>
              <a:t>21/8/2026 R</a:t>
            </a:fld>
            <a:endParaRPr lang="en-T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682AB-4ECA-E64E-8207-B4A6432B321B}" type="slidenum">
              <a:rPr lang="en-TH" smtClean="0"/>
              <a:t>‹#›</a:t>
            </a:fld>
            <a:endParaRPr lang="en-TH"/>
          </a:p>
        </p:txBody>
      </p:sp>
    </p:spTree>
    <p:extLst>
      <p:ext uri="{BB962C8B-B14F-4D97-AF65-F5344CB8AC3E}">
        <p14:creationId xmlns:p14="http://schemas.microsoft.com/office/powerpoint/2010/main" val="2829340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5C12D-13B6-A3FB-8EED-A58214BAE5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E1444-BDCC-949F-6664-D5BC6A026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2CB58-37AA-CC6F-752B-56A6CA868628}"/>
              </a:ext>
            </a:extLst>
          </p:cNvPr>
          <p:cNvSpPr>
            <a:spLocks noGrp="1"/>
          </p:cNvSpPr>
          <p:nvPr>
            <p:ph type="body" idx="1"/>
          </p:nvPr>
        </p:nvSpPr>
        <p:spPr/>
        <p:txBody>
          <a:bodyPr/>
          <a:lstStyle/>
          <a:p>
            <a:endParaRPr lang="en-TH" dirty="0"/>
          </a:p>
        </p:txBody>
      </p:sp>
      <p:sp>
        <p:nvSpPr>
          <p:cNvPr id="4" name="Slide Number Placeholder 3">
            <a:extLst>
              <a:ext uri="{FF2B5EF4-FFF2-40B4-BE49-F238E27FC236}">
                <a16:creationId xmlns:a16="http://schemas.microsoft.com/office/drawing/2014/main" id="{890C0CE3-159D-A529-28D0-076A6FDC3836}"/>
              </a:ext>
            </a:extLst>
          </p:cNvPr>
          <p:cNvSpPr>
            <a:spLocks noGrp="1"/>
          </p:cNvSpPr>
          <p:nvPr>
            <p:ph type="sldNum" sz="quarter" idx="5"/>
          </p:nvPr>
        </p:nvSpPr>
        <p:spPr/>
        <p:txBody>
          <a:bodyPr/>
          <a:lstStyle/>
          <a:p>
            <a:fld id="{C04682AB-4ECA-E64E-8207-B4A6432B321B}" type="slidenum">
              <a:rPr lang="en-TH" smtClean="0"/>
              <a:t>11</a:t>
            </a:fld>
            <a:endParaRPr lang="en-TH"/>
          </a:p>
        </p:txBody>
      </p:sp>
    </p:spTree>
    <p:extLst>
      <p:ext uri="{BB962C8B-B14F-4D97-AF65-F5344CB8AC3E}">
        <p14:creationId xmlns:p14="http://schemas.microsoft.com/office/powerpoint/2010/main" val="1215874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jp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C67C8-27BF-CBBB-267D-432BD8F27CA2}"/>
              </a:ext>
            </a:extLst>
          </p:cNvPr>
          <p:cNvSpPr txBox="1"/>
          <p:nvPr userDrawn="1"/>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F1A8421-A108-40BD-CBE2-84D264963B68}"/>
              </a:ext>
            </a:extLst>
          </p:cNvPr>
          <p:cNvPicPr>
            <a:picLocks noChangeAspect="1"/>
          </p:cNvPicPr>
          <p:nvPr userDrawn="1"/>
        </p:nvPicPr>
        <p:blipFill>
          <a:blip r:embed="rId2"/>
          <a:stretch>
            <a:fillRect/>
          </a:stretch>
        </p:blipFill>
        <p:spPr>
          <a:xfrm>
            <a:off x="-8313" y="6342579"/>
            <a:ext cx="12217400" cy="515421"/>
          </a:xfrm>
          <a:prstGeom prst="rect">
            <a:avLst/>
          </a:prstGeom>
        </p:spPr>
      </p:pic>
      <p:sp>
        <p:nvSpPr>
          <p:cNvPr id="4" name="Slide Number Placeholder 5">
            <a:extLst>
              <a:ext uri="{FF2B5EF4-FFF2-40B4-BE49-F238E27FC236}">
                <a16:creationId xmlns:a16="http://schemas.microsoft.com/office/drawing/2014/main" id="{51FA3788-A5E3-C3F1-DEE2-5B0160DAED54}"/>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a:t>
            </a:fld>
            <a:endParaRPr lang="en-US" dirty="0"/>
          </a:p>
        </p:txBody>
      </p:sp>
      <p:pic>
        <p:nvPicPr>
          <p:cNvPr id="5" name="Picture 4" descr="Blue text on a black background&#10;&#10;AI-generated content may be incorrect.">
            <a:extLst>
              <a:ext uri="{FF2B5EF4-FFF2-40B4-BE49-F238E27FC236}">
                <a16:creationId xmlns:a16="http://schemas.microsoft.com/office/drawing/2014/main" id="{160A522C-E3E6-338E-C3D4-75DC338E950A}"/>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6" name="Rectangle 5">
            <a:extLst>
              <a:ext uri="{FF2B5EF4-FFF2-40B4-BE49-F238E27FC236}">
                <a16:creationId xmlns:a16="http://schemas.microsoft.com/office/drawing/2014/main" id="{194BCA06-588C-549E-25C2-9CEF7299F30C}"/>
              </a:ext>
            </a:extLst>
          </p:cNvPr>
          <p:cNvSpPr/>
          <p:nvPr userDrawn="1"/>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0" name="Picture 9" descr="A white lighthouse with stripes&#10;&#10;AI-generated content may be incorrect.">
            <a:extLst>
              <a:ext uri="{FF2B5EF4-FFF2-40B4-BE49-F238E27FC236}">
                <a16:creationId xmlns:a16="http://schemas.microsoft.com/office/drawing/2014/main" id="{9478BE77-D7E6-53EF-17C1-8B0B0FD1583F}"/>
              </a:ext>
            </a:extLst>
          </p:cNvPr>
          <p:cNvPicPr>
            <a:picLocks noChangeAspect="1"/>
          </p:cNvPicPr>
          <p:nvPr userDrawn="1"/>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18" name="TextBox 17">
            <a:extLst>
              <a:ext uri="{FF2B5EF4-FFF2-40B4-BE49-F238E27FC236}">
                <a16:creationId xmlns:a16="http://schemas.microsoft.com/office/drawing/2014/main" id="{C49DA074-7CF5-AC38-1780-215771C231A1}"/>
              </a:ext>
            </a:extLst>
          </p:cNvPr>
          <p:cNvSpPr txBox="1"/>
          <p:nvPr userDrawn="1"/>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9" name="TextBox 18">
            <a:extLst>
              <a:ext uri="{FF2B5EF4-FFF2-40B4-BE49-F238E27FC236}">
                <a16:creationId xmlns:a16="http://schemas.microsoft.com/office/drawing/2014/main" id="{D05B28F6-DB78-1D2F-FD38-B8658F9D7F1B}"/>
              </a:ext>
            </a:extLst>
          </p:cNvPr>
          <p:cNvSpPr txBox="1"/>
          <p:nvPr userDrawn="1"/>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20" name="Picture 19" descr="A close-up of a sign&#10;&#10;AI-generated content may be incorrect.">
            <a:extLst>
              <a:ext uri="{FF2B5EF4-FFF2-40B4-BE49-F238E27FC236}">
                <a16:creationId xmlns:a16="http://schemas.microsoft.com/office/drawing/2014/main" id="{EBF3DDB8-EEED-316A-5F70-F6A6046B07B3}"/>
              </a:ext>
            </a:extLst>
          </p:cNvPr>
          <p:cNvPicPr>
            <a:picLocks noChangeAspect="1"/>
          </p:cNvPicPr>
          <p:nvPr userDrawn="1"/>
        </p:nvPicPr>
        <p:blipFill>
          <a:blip r:embed="rId5"/>
          <a:stretch>
            <a:fillRect/>
          </a:stretch>
        </p:blipFill>
        <p:spPr>
          <a:xfrm>
            <a:off x="712503" y="1202158"/>
            <a:ext cx="2274618" cy="700377"/>
          </a:xfrm>
          <a:prstGeom prst="rect">
            <a:avLst/>
          </a:prstGeom>
        </p:spPr>
      </p:pic>
      <p:pic>
        <p:nvPicPr>
          <p:cNvPr id="21" name="Picture 20">
            <a:extLst>
              <a:ext uri="{FF2B5EF4-FFF2-40B4-BE49-F238E27FC236}">
                <a16:creationId xmlns:a16="http://schemas.microsoft.com/office/drawing/2014/main" id="{9F27CB3C-1D6A-4BEF-7EB8-88A31486809B}"/>
              </a:ext>
            </a:extLst>
          </p:cNvPr>
          <p:cNvPicPr>
            <a:picLocks noChangeAspect="1"/>
          </p:cNvPicPr>
          <p:nvPr userDrawn="1"/>
        </p:nvPicPr>
        <p:blipFill>
          <a:blip r:embed="rId6"/>
          <a:stretch>
            <a:fillRect/>
          </a:stretch>
        </p:blipFill>
        <p:spPr>
          <a:xfrm>
            <a:off x="612354" y="4863024"/>
            <a:ext cx="840372" cy="1226943"/>
          </a:xfrm>
          <a:prstGeom prst="rect">
            <a:avLst/>
          </a:prstGeom>
        </p:spPr>
      </p:pic>
      <p:pic>
        <p:nvPicPr>
          <p:cNvPr id="22" name="Picture 21">
            <a:extLst>
              <a:ext uri="{FF2B5EF4-FFF2-40B4-BE49-F238E27FC236}">
                <a16:creationId xmlns:a16="http://schemas.microsoft.com/office/drawing/2014/main" id="{26AE41C5-4B54-91B0-B72E-3B4050D30BCE}"/>
              </a:ext>
            </a:extLst>
          </p:cNvPr>
          <p:cNvPicPr>
            <a:picLocks noChangeAspect="1"/>
          </p:cNvPicPr>
          <p:nvPr userDrawn="1"/>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35154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image-forward Layout V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552964-97D3-30F4-A546-5C671D8C169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FD8CADE1-ACA1-E606-6FA2-5C54B3670BFC}"/>
              </a:ext>
            </a:extLst>
          </p:cNvPr>
          <p:cNvPicPr>
            <a:picLocks noChangeAspect="1"/>
          </p:cNvPicPr>
          <p:nvPr userDrawn="1"/>
        </p:nvPicPr>
        <p:blipFill>
          <a:blip r:embed="rId2"/>
          <a:srcRect l="1426" t="8286" r="838" b="26021"/>
          <a:stretch>
            <a:fillRect/>
          </a:stretch>
        </p:blipFill>
        <p:spPr>
          <a:xfrm>
            <a:off x="4205134" y="311643"/>
            <a:ext cx="7655233" cy="3429000"/>
          </a:xfrm>
          <a:prstGeom prst="rect">
            <a:avLst/>
          </a:prstGeom>
        </p:spPr>
      </p:pic>
      <p:sp>
        <p:nvSpPr>
          <p:cNvPr id="4" name="Rectangle 3">
            <a:extLst>
              <a:ext uri="{FF2B5EF4-FFF2-40B4-BE49-F238E27FC236}">
                <a16:creationId xmlns:a16="http://schemas.microsoft.com/office/drawing/2014/main" id="{29C75D63-2A85-A12E-0099-61490DF4169B}"/>
              </a:ext>
            </a:extLst>
          </p:cNvPr>
          <p:cNvSpPr/>
          <p:nvPr userDrawn="1"/>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174804FB-70FB-9239-4D5C-736B4B8CED98}"/>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5636F3A-2B8A-FCA9-1A06-AFBB0240882E}"/>
              </a:ext>
            </a:extLst>
          </p:cNvPr>
          <p:cNvPicPr>
            <a:picLocks noChangeAspect="1"/>
          </p:cNvPicPr>
          <p:nvPr userDrawn="1"/>
        </p:nvPicPr>
        <p:blipFill>
          <a:blip r:embed="rId3"/>
          <a:srcRect l="180" r="180"/>
          <a:stretch/>
        </p:blipFill>
        <p:spPr>
          <a:xfrm>
            <a:off x="4205135" y="3969243"/>
            <a:ext cx="3689818" cy="2467843"/>
          </a:xfrm>
          <a:prstGeom prst="rect">
            <a:avLst/>
          </a:prstGeom>
        </p:spPr>
      </p:pic>
      <p:pic>
        <p:nvPicPr>
          <p:cNvPr id="12" name="Picture 11">
            <a:extLst>
              <a:ext uri="{FF2B5EF4-FFF2-40B4-BE49-F238E27FC236}">
                <a16:creationId xmlns:a16="http://schemas.microsoft.com/office/drawing/2014/main" id="{A033CE63-D1DF-B244-291A-EA2F2E3F46DB}"/>
              </a:ext>
            </a:extLst>
          </p:cNvPr>
          <p:cNvPicPr>
            <a:picLocks noChangeAspect="1"/>
          </p:cNvPicPr>
          <p:nvPr userDrawn="1"/>
        </p:nvPicPr>
        <p:blipFill>
          <a:blip r:embed="rId4"/>
          <a:srcRect t="70" b="70"/>
          <a:stretch/>
        </p:blipFill>
        <p:spPr>
          <a:xfrm>
            <a:off x="8154835" y="3969243"/>
            <a:ext cx="3706966" cy="2467843"/>
          </a:xfrm>
          <a:prstGeom prst="rect">
            <a:avLst/>
          </a:prstGeom>
        </p:spPr>
      </p:pic>
      <p:pic>
        <p:nvPicPr>
          <p:cNvPr id="13" name="Picture 12" descr="Blue text on a black background&#10;&#10;AI-generated content may be incorrect.">
            <a:extLst>
              <a:ext uri="{FF2B5EF4-FFF2-40B4-BE49-F238E27FC236}">
                <a16:creationId xmlns:a16="http://schemas.microsoft.com/office/drawing/2014/main" id="{2495178C-396B-8F31-A496-60163D1966B7}"/>
              </a:ext>
            </a:extLst>
          </p:cNvPr>
          <p:cNvPicPr>
            <a:picLocks noChangeAspect="1"/>
          </p:cNvPicPr>
          <p:nvPr userDrawn="1"/>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86066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V1">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59CD6B-E897-3AB7-54FB-3ED623FCC371}"/>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CD9EC636-0E68-D0FE-9D95-28DA2481C6AE}"/>
              </a:ext>
            </a:extLst>
          </p:cNvPr>
          <p:cNvSpPr/>
          <p:nvPr userDrawn="1"/>
        </p:nvSpPr>
        <p:spPr>
          <a:xfrm>
            <a:off x="1"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Blue text on a black background&#10;&#10;AI-generated content may be incorrect.">
            <a:extLst>
              <a:ext uri="{FF2B5EF4-FFF2-40B4-BE49-F238E27FC236}">
                <a16:creationId xmlns:a16="http://schemas.microsoft.com/office/drawing/2014/main" id="{CB45733E-FAF6-4DCD-0769-1B634AF51FDA}"/>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6" name="TextBox 5">
            <a:extLst>
              <a:ext uri="{FF2B5EF4-FFF2-40B4-BE49-F238E27FC236}">
                <a16:creationId xmlns:a16="http://schemas.microsoft.com/office/drawing/2014/main" id="{AE33B58E-8475-5DC0-0BD2-430CE1914075}"/>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rgbClr val="135163"/>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pic>
        <p:nvPicPr>
          <p:cNvPr id="7" name="Picture 6" descr="A blue quote on a black background&#10;&#10;AI-generated content may be incorrect.">
            <a:extLst>
              <a:ext uri="{FF2B5EF4-FFF2-40B4-BE49-F238E27FC236}">
                <a16:creationId xmlns:a16="http://schemas.microsoft.com/office/drawing/2014/main" id="{7AC91F15-BD4C-51C7-1E5B-30BB209C3D3D}"/>
              </a:ext>
            </a:extLst>
          </p:cNvPr>
          <p:cNvPicPr>
            <a:picLocks noChangeAspect="1"/>
          </p:cNvPicPr>
          <p:nvPr userDrawn="1"/>
        </p:nvPicPr>
        <p:blipFill>
          <a:blip r:embed="rId3"/>
          <a:stretch>
            <a:fillRect/>
          </a:stretch>
        </p:blipFill>
        <p:spPr>
          <a:xfrm>
            <a:off x="326027" y="1079262"/>
            <a:ext cx="2882900" cy="3479800"/>
          </a:xfrm>
          <a:prstGeom prst="rect">
            <a:avLst/>
          </a:prstGeom>
        </p:spPr>
      </p:pic>
    </p:spTree>
    <p:extLst>
      <p:ext uri="{BB962C8B-B14F-4D97-AF65-F5344CB8AC3E}">
        <p14:creationId xmlns:p14="http://schemas.microsoft.com/office/powerpoint/2010/main" val="1466748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4469A-3384-5647-9B91-035159575774}"/>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8" name="Rectangle 7">
            <a:extLst>
              <a:ext uri="{FF2B5EF4-FFF2-40B4-BE49-F238E27FC236}">
                <a16:creationId xmlns:a16="http://schemas.microsoft.com/office/drawing/2014/main" id="{85334C20-D644-5784-37F9-A8576E4124D9}"/>
              </a:ext>
            </a:extLst>
          </p:cNvPr>
          <p:cNvSpPr/>
          <p:nvPr userDrawn="1"/>
        </p:nvSpPr>
        <p:spPr>
          <a:xfrm>
            <a:off x="1" y="0"/>
            <a:ext cx="12192000" cy="6858000"/>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9" name="Picture 8" descr="A close-up of a sign&#10;&#10;AI-generated content may be incorrect.">
            <a:extLst>
              <a:ext uri="{FF2B5EF4-FFF2-40B4-BE49-F238E27FC236}">
                <a16:creationId xmlns:a16="http://schemas.microsoft.com/office/drawing/2014/main" id="{53BA7253-D721-5C04-D072-7BF250B9DCBB}"/>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10" name="Picture 9" descr="A white quote on a black background&#10;&#10;AI-generated content may be incorrect.">
            <a:extLst>
              <a:ext uri="{FF2B5EF4-FFF2-40B4-BE49-F238E27FC236}">
                <a16:creationId xmlns:a16="http://schemas.microsoft.com/office/drawing/2014/main" id="{B0016FC4-B974-15B0-90A8-721D87B3E9AA}"/>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11" name="TextBox 10">
            <a:extLst>
              <a:ext uri="{FF2B5EF4-FFF2-40B4-BE49-F238E27FC236}">
                <a16:creationId xmlns:a16="http://schemas.microsoft.com/office/drawing/2014/main" id="{5682E37A-DFA7-9E7E-98C5-32482D261BF6}"/>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70061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V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FE9B5C-5F73-5267-53AC-F1E45FC1FC9F}"/>
              </a:ext>
            </a:extLst>
          </p:cNvPr>
          <p:cNvSpPr txBox="1"/>
          <p:nvPr userDrawn="1"/>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4" name="Rectangle 3">
            <a:extLst>
              <a:ext uri="{FF2B5EF4-FFF2-40B4-BE49-F238E27FC236}">
                <a16:creationId xmlns:a16="http://schemas.microsoft.com/office/drawing/2014/main" id="{B09CCA56-6B52-46DA-D4ED-4DEC134C7028}"/>
              </a:ext>
            </a:extLst>
          </p:cNvPr>
          <p:cNvSpPr/>
          <p:nvPr userDrawn="1"/>
        </p:nvSpPr>
        <p:spPr>
          <a:xfrm>
            <a:off x="1" y="0"/>
            <a:ext cx="121920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descr="A close-up of a sign&#10;&#10;AI-generated content may be incorrect.">
            <a:extLst>
              <a:ext uri="{FF2B5EF4-FFF2-40B4-BE49-F238E27FC236}">
                <a16:creationId xmlns:a16="http://schemas.microsoft.com/office/drawing/2014/main" id="{56FFCC17-7BA5-9707-B764-7EF79D724705}"/>
              </a:ext>
            </a:extLst>
          </p:cNvPr>
          <p:cNvPicPr>
            <a:picLocks noChangeAspect="1"/>
          </p:cNvPicPr>
          <p:nvPr userDrawn="1"/>
        </p:nvPicPr>
        <p:blipFill>
          <a:blip r:embed="rId2"/>
          <a:stretch>
            <a:fillRect/>
          </a:stretch>
        </p:blipFill>
        <p:spPr>
          <a:xfrm>
            <a:off x="9654623" y="311643"/>
            <a:ext cx="2274618" cy="700377"/>
          </a:xfrm>
          <a:prstGeom prst="rect">
            <a:avLst/>
          </a:prstGeom>
        </p:spPr>
      </p:pic>
      <p:pic>
        <p:nvPicPr>
          <p:cNvPr id="6" name="Picture 5" descr="A white quote on a black background&#10;&#10;AI-generated content may be incorrect.">
            <a:extLst>
              <a:ext uri="{FF2B5EF4-FFF2-40B4-BE49-F238E27FC236}">
                <a16:creationId xmlns:a16="http://schemas.microsoft.com/office/drawing/2014/main" id="{A444F1BA-DE8B-6E45-C5BC-2902A06DF5C1}"/>
              </a:ext>
            </a:extLst>
          </p:cNvPr>
          <p:cNvPicPr>
            <a:picLocks noChangeAspect="1"/>
          </p:cNvPicPr>
          <p:nvPr userDrawn="1"/>
        </p:nvPicPr>
        <p:blipFill>
          <a:blip r:embed="rId3"/>
          <a:stretch>
            <a:fillRect/>
          </a:stretch>
        </p:blipFill>
        <p:spPr>
          <a:xfrm>
            <a:off x="262759" y="1012020"/>
            <a:ext cx="2882900" cy="3479800"/>
          </a:xfrm>
          <a:prstGeom prst="rect">
            <a:avLst/>
          </a:prstGeom>
        </p:spPr>
      </p:pic>
      <p:sp>
        <p:nvSpPr>
          <p:cNvPr id="7" name="TextBox 6">
            <a:extLst>
              <a:ext uri="{FF2B5EF4-FFF2-40B4-BE49-F238E27FC236}">
                <a16:creationId xmlns:a16="http://schemas.microsoft.com/office/drawing/2014/main" id="{C1CF8FC5-4520-4DB3-7D49-B70D8A20B330}"/>
              </a:ext>
            </a:extLst>
          </p:cNvPr>
          <p:cNvSpPr txBox="1"/>
          <p:nvPr userDrawn="1"/>
        </p:nvSpPr>
        <p:spPr>
          <a:xfrm>
            <a:off x="2341153" y="2126159"/>
            <a:ext cx="8292434" cy="2308324"/>
          </a:xfrm>
          <a:prstGeom prst="rect">
            <a:avLst/>
          </a:prstGeom>
          <a:noFill/>
        </p:spPr>
        <p:txBody>
          <a:bodyPr wrap="square" rtlCol="0">
            <a:spAutoFit/>
          </a:bodyPr>
          <a:lstStyle/>
          <a:p>
            <a:r>
              <a:rPr lang="en-TH" sz="3600" b="1" dirty="0">
                <a:solidFill>
                  <a:schemeClr val="bg1"/>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spTree>
    <p:extLst>
      <p:ext uri="{BB962C8B-B14F-4D97-AF65-F5344CB8AC3E}">
        <p14:creationId xmlns:p14="http://schemas.microsoft.com/office/powerpoint/2010/main" val="1567323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s &amp; Data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F0CFB67-B5E6-53BA-8412-0B206500B249}"/>
              </a:ext>
            </a:extLst>
          </p:cNvPr>
          <p:cNvSpPr/>
          <p:nvPr userDrawn="1"/>
        </p:nvSpPr>
        <p:spPr>
          <a:xfrm>
            <a:off x="3415146" y="3745066"/>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Rectangle 8">
            <a:extLst>
              <a:ext uri="{FF2B5EF4-FFF2-40B4-BE49-F238E27FC236}">
                <a16:creationId xmlns:a16="http://schemas.microsoft.com/office/drawing/2014/main" id="{ED0FC755-495B-E793-F6A6-3753F7A5464F}"/>
              </a:ext>
            </a:extLst>
          </p:cNvPr>
          <p:cNvSpPr/>
          <p:nvPr userDrawn="1"/>
        </p:nvSpPr>
        <p:spPr>
          <a:xfrm>
            <a:off x="3415146" y="4941612"/>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Rectangle 9">
            <a:extLst>
              <a:ext uri="{FF2B5EF4-FFF2-40B4-BE49-F238E27FC236}">
                <a16:creationId xmlns:a16="http://schemas.microsoft.com/office/drawing/2014/main" id="{D8027943-DBAC-040A-95DE-68FC466650D4}"/>
              </a:ext>
            </a:extLst>
          </p:cNvPr>
          <p:cNvSpPr/>
          <p:nvPr userDrawn="1"/>
        </p:nvSpPr>
        <p:spPr>
          <a:xfrm>
            <a:off x="838200" y="3745066"/>
            <a:ext cx="2312440" cy="2308556"/>
          </a:xfrm>
          <a:prstGeom prst="rect">
            <a:avLst/>
          </a:prstGeom>
          <a:noFill/>
          <a:ln w="63500">
            <a:solidFill>
              <a:srgbClr val="9BDAEA">
                <a:alpha val="7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aphicFrame>
        <p:nvGraphicFramePr>
          <p:cNvPr id="11" name="Chart 10">
            <a:extLst>
              <a:ext uri="{FF2B5EF4-FFF2-40B4-BE49-F238E27FC236}">
                <a16:creationId xmlns:a16="http://schemas.microsoft.com/office/drawing/2014/main" id="{8F311078-D093-F6F5-3DE7-22A984721385}"/>
              </a:ext>
            </a:extLst>
          </p:cNvPr>
          <p:cNvGraphicFramePr/>
          <p:nvPr userDrawn="1">
            <p:extLst>
              <p:ext uri="{D42A27DB-BD31-4B8C-83A1-F6EECF244321}">
                <p14:modId xmlns:p14="http://schemas.microsoft.com/office/powerpoint/2010/main" val="3744947555"/>
              </p:ext>
            </p:extLst>
          </p:nvPr>
        </p:nvGraphicFramePr>
        <p:xfrm>
          <a:off x="7168470" y="2172859"/>
          <a:ext cx="4534879" cy="4098310"/>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oup 11">
            <a:extLst>
              <a:ext uri="{FF2B5EF4-FFF2-40B4-BE49-F238E27FC236}">
                <a16:creationId xmlns:a16="http://schemas.microsoft.com/office/drawing/2014/main" id="{76839632-CA73-05BC-C705-FA811FE38876}"/>
              </a:ext>
            </a:extLst>
          </p:cNvPr>
          <p:cNvGrpSpPr/>
          <p:nvPr userDrawn="1"/>
        </p:nvGrpSpPr>
        <p:grpSpPr>
          <a:xfrm>
            <a:off x="906414" y="4096674"/>
            <a:ext cx="2375360" cy="1629530"/>
            <a:chOff x="701892" y="3887871"/>
            <a:chExt cx="2375360" cy="1629530"/>
          </a:xfrm>
        </p:grpSpPr>
        <p:grpSp>
          <p:nvGrpSpPr>
            <p:cNvPr id="13" name="Group 12">
              <a:extLst>
                <a:ext uri="{FF2B5EF4-FFF2-40B4-BE49-F238E27FC236}">
                  <a16:creationId xmlns:a16="http://schemas.microsoft.com/office/drawing/2014/main" id="{D90F9F44-64F7-036C-F814-8C31D246F9E7}"/>
                </a:ext>
              </a:extLst>
            </p:cNvPr>
            <p:cNvGrpSpPr/>
            <p:nvPr/>
          </p:nvGrpSpPr>
          <p:grpSpPr>
            <a:xfrm>
              <a:off x="701892" y="3887871"/>
              <a:ext cx="2375360" cy="1026403"/>
              <a:chOff x="2116963" y="3957676"/>
              <a:chExt cx="2375360" cy="1026403"/>
            </a:xfrm>
          </p:grpSpPr>
          <p:sp>
            <p:nvSpPr>
              <p:cNvPr id="17" name="TextBox 16">
                <a:extLst>
                  <a:ext uri="{FF2B5EF4-FFF2-40B4-BE49-F238E27FC236}">
                    <a16:creationId xmlns:a16="http://schemas.microsoft.com/office/drawing/2014/main" id="{D027B700-4B61-A9F5-765B-2AA702A528C3}"/>
                  </a:ext>
                </a:extLst>
              </p:cNvPr>
              <p:cNvSpPr txBox="1"/>
              <p:nvPr/>
            </p:nvSpPr>
            <p:spPr>
              <a:xfrm>
                <a:off x="2134810" y="3957676"/>
                <a:ext cx="2071401" cy="830997"/>
              </a:xfrm>
              <a:prstGeom prst="rect">
                <a:avLst/>
              </a:prstGeom>
              <a:noFill/>
            </p:spPr>
            <p:txBody>
              <a:bodyPr wrap="none" rtlCol="0">
                <a:spAutoFit/>
              </a:bodyPr>
              <a:lstStyle/>
              <a:p>
                <a:pPr algn="ctr"/>
                <a:r>
                  <a:rPr lang="en-US" sz="4800" b="1" dirty="0">
                    <a:solidFill>
                      <a:srgbClr val="F15B3F"/>
                    </a:solidFill>
                    <a:latin typeface="Arial" panose="020B0604020202020204" pitchFamily="34" charset="0"/>
                    <a:cs typeface="Arial" panose="020B0604020202020204" pitchFamily="34" charset="0"/>
                  </a:rPr>
                  <a:t>$34.5k</a:t>
                </a:r>
                <a:endParaRPr lang="en-ID" sz="4800" b="1" dirty="0">
                  <a:solidFill>
                    <a:srgbClr val="F15B3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8B45659D-ABFD-7C1B-CF16-BCB9A46A5808}"/>
                  </a:ext>
                </a:extLst>
              </p:cNvPr>
              <p:cNvSpPr txBox="1"/>
              <p:nvPr/>
            </p:nvSpPr>
            <p:spPr>
              <a:xfrm>
                <a:off x="2116963" y="4645525"/>
                <a:ext cx="237536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increase in income</a:t>
                </a:r>
                <a:endParaRPr lang="en-ID" sz="1600" b="1" dirty="0">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6D8D833F-A330-E86B-3397-302CB496B3A0}"/>
                </a:ext>
              </a:extLst>
            </p:cNvPr>
            <p:cNvGrpSpPr/>
            <p:nvPr/>
          </p:nvGrpSpPr>
          <p:grpSpPr>
            <a:xfrm>
              <a:off x="1583846" y="5050285"/>
              <a:ext cx="467584" cy="467116"/>
              <a:chOff x="3657600" y="990600"/>
              <a:chExt cx="4876800" cy="4871923"/>
            </a:xfrm>
            <a:solidFill>
              <a:schemeClr val="tx2">
                <a:lumMod val="75000"/>
                <a:lumOff val="25000"/>
              </a:schemeClr>
            </a:solidFill>
          </p:grpSpPr>
          <p:sp>
            <p:nvSpPr>
              <p:cNvPr id="15" name="Freeform: Shape 18">
                <a:extLst>
                  <a:ext uri="{FF2B5EF4-FFF2-40B4-BE49-F238E27FC236}">
                    <a16:creationId xmlns:a16="http://schemas.microsoft.com/office/drawing/2014/main" id="{474FA361-5AB0-6E27-002F-AD10ECAC89EF}"/>
                  </a:ext>
                </a:extLst>
              </p:cNvPr>
              <p:cNvSpPr/>
              <p:nvPr/>
            </p:nvSpPr>
            <p:spPr>
              <a:xfrm>
                <a:off x="4670778" y="1798523"/>
                <a:ext cx="3863621" cy="2645437"/>
              </a:xfrm>
              <a:custGeom>
                <a:avLst/>
                <a:gdLst>
                  <a:gd name="connsiteX0" fmla="*/ 3558822 w 3863621"/>
                  <a:gd name="connsiteY0" fmla="*/ 0 h 2645437"/>
                  <a:gd name="connsiteX1" fmla="*/ 2931746 w 3863621"/>
                  <a:gd name="connsiteY1" fmla="*/ 0 h 2645437"/>
                  <a:gd name="connsiteX2" fmla="*/ 2728590 w 3863621"/>
                  <a:gd name="connsiteY2" fmla="*/ 203243 h 2645437"/>
                  <a:gd name="connsiteX3" fmla="*/ 2788084 w 3863621"/>
                  <a:gd name="connsiteY3" fmla="*/ 346862 h 2645437"/>
                  <a:gd name="connsiteX4" fmla="*/ 3008759 w 3863621"/>
                  <a:gd name="connsiteY4" fmla="*/ 567538 h 2645437"/>
                  <a:gd name="connsiteX5" fmla="*/ 3008759 w 3863621"/>
                  <a:gd name="connsiteY5" fmla="*/ 567538 h 2645437"/>
                  <a:gd name="connsiteX6" fmla="*/ 2280084 w 3863621"/>
                  <a:gd name="connsiteY6" fmla="*/ 1296010 h 2645437"/>
                  <a:gd name="connsiteX7" fmla="*/ 1992556 w 3863621"/>
                  <a:gd name="connsiteY7" fmla="*/ 1296010 h 2645437"/>
                  <a:gd name="connsiteX8" fmla="*/ 1958012 w 3863621"/>
                  <a:gd name="connsiteY8" fmla="*/ 1261262 h 2645437"/>
                  <a:gd name="connsiteX9" fmla="*/ 1095834 w 3863621"/>
                  <a:gd name="connsiteY9" fmla="*/ 1261262 h 2645437"/>
                  <a:gd name="connsiteX10" fmla="*/ 59514 w 3863621"/>
                  <a:gd name="connsiteY10" fmla="*/ 2297583 h 2645437"/>
                  <a:gd name="connsiteX11" fmla="*/ 59921 w 3863621"/>
                  <a:gd name="connsiteY11" fmla="*/ 2585923 h 2645437"/>
                  <a:gd name="connsiteX12" fmla="*/ 348262 w 3863621"/>
                  <a:gd name="connsiteY12" fmla="*/ 2585517 h 2645437"/>
                  <a:gd name="connsiteX13" fmla="*/ 1384582 w 3863621"/>
                  <a:gd name="connsiteY13" fmla="*/ 1549197 h 2645437"/>
                  <a:gd name="connsiteX14" fmla="*/ 1672110 w 3863621"/>
                  <a:gd name="connsiteY14" fmla="*/ 1549197 h 2645437"/>
                  <a:gd name="connsiteX15" fmla="*/ 1706654 w 3863621"/>
                  <a:gd name="connsiteY15" fmla="*/ 1583944 h 2645437"/>
                  <a:gd name="connsiteX16" fmla="*/ 2568831 w 3863621"/>
                  <a:gd name="connsiteY16" fmla="*/ 1583944 h 2645437"/>
                  <a:gd name="connsiteX17" fmla="*/ 3297507 w 3863621"/>
                  <a:gd name="connsiteY17" fmla="*/ 855269 h 2645437"/>
                  <a:gd name="connsiteX18" fmla="*/ 3297507 w 3863621"/>
                  <a:gd name="connsiteY18" fmla="*/ 855269 h 2645437"/>
                  <a:gd name="connsiteX19" fmla="*/ 3518182 w 3863621"/>
                  <a:gd name="connsiteY19" fmla="*/ 1075944 h 2645437"/>
                  <a:gd name="connsiteX20" fmla="*/ 3805535 w 3863621"/>
                  <a:gd name="connsiteY20" fmla="*/ 1073075 h 2645437"/>
                  <a:gd name="connsiteX21" fmla="*/ 3863621 w 3863621"/>
                  <a:gd name="connsiteY21" fmla="*/ 931875 h 2645437"/>
                  <a:gd name="connsiteX22" fmla="*/ 3863622 w 3863621"/>
                  <a:gd name="connsiteY22" fmla="*/ 304800 h 2645437"/>
                  <a:gd name="connsiteX23" fmla="*/ 3558822 w 3863621"/>
                  <a:gd name="connsiteY23" fmla="*/ 0 h 26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3621" h="2645437">
                    <a:moveTo>
                      <a:pt x="3558822" y="0"/>
                    </a:moveTo>
                    <a:lnTo>
                      <a:pt x="2931746" y="0"/>
                    </a:lnTo>
                    <a:cubicBezTo>
                      <a:pt x="2819522" y="24"/>
                      <a:pt x="2728566" y="91019"/>
                      <a:pt x="2728590" y="203243"/>
                    </a:cubicBezTo>
                    <a:cubicBezTo>
                      <a:pt x="2728601" y="257110"/>
                      <a:pt x="2750001" y="308767"/>
                      <a:pt x="2788084" y="346862"/>
                    </a:cubicBezTo>
                    <a:lnTo>
                      <a:pt x="3008759" y="567538"/>
                    </a:lnTo>
                    <a:lnTo>
                      <a:pt x="3008759" y="567538"/>
                    </a:lnTo>
                    <a:lnTo>
                      <a:pt x="2280084" y="1296010"/>
                    </a:lnTo>
                    <a:cubicBezTo>
                      <a:pt x="2199654" y="1372878"/>
                      <a:pt x="2072986" y="1372878"/>
                      <a:pt x="1992556" y="1296010"/>
                    </a:cubicBezTo>
                    <a:lnTo>
                      <a:pt x="1958012" y="1261262"/>
                    </a:lnTo>
                    <a:cubicBezTo>
                      <a:pt x="1716817" y="1030813"/>
                      <a:pt x="1337030" y="1030813"/>
                      <a:pt x="1095834" y="1261262"/>
                    </a:cubicBezTo>
                    <a:lnTo>
                      <a:pt x="59514" y="2297583"/>
                    </a:lnTo>
                    <a:cubicBezTo>
                      <a:pt x="-19997" y="2377318"/>
                      <a:pt x="-19815" y="2506413"/>
                      <a:pt x="59921" y="2585923"/>
                    </a:cubicBezTo>
                    <a:cubicBezTo>
                      <a:pt x="139656" y="2665434"/>
                      <a:pt x="268751" y="2665252"/>
                      <a:pt x="348262" y="2585517"/>
                    </a:cubicBezTo>
                    <a:lnTo>
                      <a:pt x="1384582" y="1549197"/>
                    </a:lnTo>
                    <a:cubicBezTo>
                      <a:pt x="1464970" y="1472225"/>
                      <a:pt x="1591721" y="1472225"/>
                      <a:pt x="1672110" y="1549197"/>
                    </a:cubicBezTo>
                    <a:lnTo>
                      <a:pt x="1706654" y="1583944"/>
                    </a:lnTo>
                    <a:cubicBezTo>
                      <a:pt x="1947932" y="1814186"/>
                      <a:pt x="2327553" y="1814186"/>
                      <a:pt x="2568831" y="1583944"/>
                    </a:cubicBezTo>
                    <a:lnTo>
                      <a:pt x="3297507" y="855269"/>
                    </a:lnTo>
                    <a:lnTo>
                      <a:pt x="3297507" y="855269"/>
                    </a:lnTo>
                    <a:lnTo>
                      <a:pt x="3518182" y="1075944"/>
                    </a:lnTo>
                    <a:cubicBezTo>
                      <a:pt x="3598324" y="1154502"/>
                      <a:pt x="3726977" y="1153218"/>
                      <a:pt x="3805535" y="1073075"/>
                    </a:cubicBezTo>
                    <a:cubicBezTo>
                      <a:pt x="3842516" y="1035349"/>
                      <a:pt x="3863350" y="984703"/>
                      <a:pt x="3863621" y="931875"/>
                    </a:cubicBezTo>
                    <a:lnTo>
                      <a:pt x="3863622" y="304800"/>
                    </a:lnTo>
                    <a:cubicBezTo>
                      <a:pt x="3863622" y="136464"/>
                      <a:pt x="3727158" y="0"/>
                      <a:pt x="3558822" y="0"/>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sp>
            <p:nvSpPr>
              <p:cNvPr id="16" name="Freeform: Shape 19">
                <a:extLst>
                  <a:ext uri="{FF2B5EF4-FFF2-40B4-BE49-F238E27FC236}">
                    <a16:creationId xmlns:a16="http://schemas.microsoft.com/office/drawing/2014/main" id="{7D7C8171-34E9-E8C5-A1BE-542F05D55B71}"/>
                  </a:ext>
                </a:extLst>
              </p:cNvPr>
              <p:cNvSpPr/>
              <p:nvPr/>
            </p:nvSpPr>
            <p:spPr>
              <a:xfrm>
                <a:off x="3657600" y="990600"/>
                <a:ext cx="4876800" cy="4871923"/>
              </a:xfrm>
              <a:custGeom>
                <a:avLst/>
                <a:gdLst>
                  <a:gd name="connsiteX0" fmla="*/ 4673600 w 4876800"/>
                  <a:gd name="connsiteY0" fmla="*/ 4465523 h 4871923"/>
                  <a:gd name="connsiteX1" fmla="*/ 1016000 w 4876800"/>
                  <a:gd name="connsiteY1" fmla="*/ 4465523 h 4871923"/>
                  <a:gd name="connsiteX2" fmla="*/ 406400 w 4876800"/>
                  <a:gd name="connsiteY2" fmla="*/ 3855923 h 4871923"/>
                  <a:gd name="connsiteX3" fmla="*/ 406400 w 4876800"/>
                  <a:gd name="connsiteY3" fmla="*/ 203200 h 4871923"/>
                  <a:gd name="connsiteX4" fmla="*/ 203200 w 4876800"/>
                  <a:gd name="connsiteY4" fmla="*/ 0 h 4871923"/>
                  <a:gd name="connsiteX5" fmla="*/ 0 w 4876800"/>
                  <a:gd name="connsiteY5" fmla="*/ 203200 h 4871923"/>
                  <a:gd name="connsiteX6" fmla="*/ 0 w 4876800"/>
                  <a:gd name="connsiteY6" fmla="*/ 3855923 h 4871923"/>
                  <a:gd name="connsiteX7" fmla="*/ 1016000 w 4876800"/>
                  <a:gd name="connsiteY7" fmla="*/ 4871923 h 4871923"/>
                  <a:gd name="connsiteX8" fmla="*/ 4673600 w 4876800"/>
                  <a:gd name="connsiteY8" fmla="*/ 4871923 h 4871923"/>
                  <a:gd name="connsiteX9" fmla="*/ 4876800 w 4876800"/>
                  <a:gd name="connsiteY9" fmla="*/ 4668723 h 4871923"/>
                  <a:gd name="connsiteX10" fmla="*/ 4673600 w 4876800"/>
                  <a:gd name="connsiteY10" fmla="*/ 4465523 h 48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6800" h="4871923">
                    <a:moveTo>
                      <a:pt x="4673600" y="4465523"/>
                    </a:moveTo>
                    <a:lnTo>
                      <a:pt x="1016000" y="4465523"/>
                    </a:lnTo>
                    <a:cubicBezTo>
                      <a:pt x="679327" y="4465523"/>
                      <a:pt x="406400" y="4192596"/>
                      <a:pt x="406400" y="3855923"/>
                    </a:cubicBezTo>
                    <a:lnTo>
                      <a:pt x="406400" y="203200"/>
                    </a:lnTo>
                    <a:cubicBezTo>
                      <a:pt x="406400" y="90976"/>
                      <a:pt x="315424" y="0"/>
                      <a:pt x="203200" y="0"/>
                    </a:cubicBezTo>
                    <a:cubicBezTo>
                      <a:pt x="90976" y="0"/>
                      <a:pt x="0" y="90976"/>
                      <a:pt x="0" y="203200"/>
                    </a:cubicBezTo>
                    <a:lnTo>
                      <a:pt x="0" y="3855923"/>
                    </a:lnTo>
                    <a:cubicBezTo>
                      <a:pt x="672" y="4416766"/>
                      <a:pt x="455157" y="4871252"/>
                      <a:pt x="1016000" y="4871923"/>
                    </a:cubicBezTo>
                    <a:lnTo>
                      <a:pt x="4673600" y="4871923"/>
                    </a:lnTo>
                    <a:cubicBezTo>
                      <a:pt x="4785824" y="4871923"/>
                      <a:pt x="4876800" y="4780948"/>
                      <a:pt x="4876800" y="4668723"/>
                    </a:cubicBezTo>
                    <a:cubicBezTo>
                      <a:pt x="4876800" y="4556499"/>
                      <a:pt x="4785824" y="4465523"/>
                      <a:pt x="4673600" y="4465523"/>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grpSp>
      </p:grpSp>
      <p:grpSp>
        <p:nvGrpSpPr>
          <p:cNvPr id="19" name="Group 18">
            <a:extLst>
              <a:ext uri="{FF2B5EF4-FFF2-40B4-BE49-F238E27FC236}">
                <a16:creationId xmlns:a16="http://schemas.microsoft.com/office/drawing/2014/main" id="{5534E8FD-8C48-797F-E315-5A53FC09E5F1}"/>
              </a:ext>
            </a:extLst>
          </p:cNvPr>
          <p:cNvGrpSpPr/>
          <p:nvPr userDrawn="1"/>
        </p:nvGrpSpPr>
        <p:grpSpPr>
          <a:xfrm>
            <a:off x="3532093" y="3764947"/>
            <a:ext cx="2290923" cy="964541"/>
            <a:chOff x="5075626" y="3780692"/>
            <a:chExt cx="1446661" cy="964541"/>
          </a:xfrm>
        </p:grpSpPr>
        <p:sp>
          <p:nvSpPr>
            <p:cNvPr id="20" name="TextBox 19">
              <a:extLst>
                <a:ext uri="{FF2B5EF4-FFF2-40B4-BE49-F238E27FC236}">
                  <a16:creationId xmlns:a16="http://schemas.microsoft.com/office/drawing/2014/main" id="{35F0F661-062A-1B82-17FF-E83D5839EBFC}"/>
                </a:ext>
              </a:extLst>
            </p:cNvPr>
            <p:cNvSpPr txBox="1"/>
            <p:nvPr/>
          </p:nvSpPr>
          <p:spPr>
            <a:xfrm>
              <a:off x="5075626" y="3780692"/>
              <a:ext cx="144666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70%</a:t>
              </a:r>
              <a:endParaRPr lang="en-ID" sz="4800" b="1" dirty="0">
                <a:solidFill>
                  <a:srgbClr val="01698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9B8D7A3-00CC-6492-8EB6-566AEAE96A03}"/>
                </a:ext>
              </a:extLst>
            </p:cNvPr>
            <p:cNvSpPr txBox="1"/>
            <p:nvPr/>
          </p:nvSpPr>
          <p:spPr>
            <a:xfrm>
              <a:off x="5075627" y="4232849"/>
              <a:ext cx="1446660" cy="512384"/>
            </a:xfrm>
            <a:prstGeom prst="rect">
              <a:avLst/>
            </a:prstGeom>
            <a:noFill/>
          </p:spPr>
          <p:txBody>
            <a:bodyPr wrap="square" rtlCol="0">
              <a:spAutoFit/>
            </a:bodyPr>
            <a:lstStyle/>
            <a:p>
              <a:pPr>
                <a:lnSpc>
                  <a:spcPct val="200000"/>
                </a:lnSpc>
              </a:pPr>
              <a:r>
                <a:rPr lang="en-US" sz="1600" b="1" dirty="0">
                  <a:solidFill>
                    <a:srgbClr val="016981"/>
                  </a:solidFill>
                  <a:latin typeface="Arial" panose="020B0604020202020204" pitchFamily="34" charset="0"/>
                  <a:cs typeface="Arial" panose="020B0604020202020204" pitchFamily="34" charset="0"/>
                </a:rPr>
                <a:t>Strategies</a:t>
              </a:r>
            </a:p>
          </p:txBody>
        </p:sp>
        <p:pic>
          <p:nvPicPr>
            <p:cNvPr id="22" name="Graphic 21">
              <a:extLst>
                <a:ext uri="{FF2B5EF4-FFF2-40B4-BE49-F238E27FC236}">
                  <a16:creationId xmlns:a16="http://schemas.microsoft.com/office/drawing/2014/main" id="{CE3CB1D9-7697-61FB-04A8-82C26D30AE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2257" y="4130350"/>
              <a:ext cx="85908" cy="85908"/>
            </a:xfrm>
            <a:prstGeom prst="rect">
              <a:avLst/>
            </a:prstGeom>
          </p:spPr>
        </p:pic>
      </p:grpSp>
      <p:grpSp>
        <p:nvGrpSpPr>
          <p:cNvPr id="23" name="Group 22">
            <a:extLst>
              <a:ext uri="{FF2B5EF4-FFF2-40B4-BE49-F238E27FC236}">
                <a16:creationId xmlns:a16="http://schemas.microsoft.com/office/drawing/2014/main" id="{3753AC0C-9F9D-F293-AA61-140B35E2B65B}"/>
              </a:ext>
            </a:extLst>
          </p:cNvPr>
          <p:cNvGrpSpPr/>
          <p:nvPr userDrawn="1"/>
        </p:nvGrpSpPr>
        <p:grpSpPr>
          <a:xfrm>
            <a:off x="3551604" y="4923762"/>
            <a:ext cx="2271412" cy="994569"/>
            <a:chOff x="897578" y="3480215"/>
            <a:chExt cx="1871439" cy="994569"/>
          </a:xfrm>
        </p:grpSpPr>
        <p:sp>
          <p:nvSpPr>
            <p:cNvPr id="24" name="TextBox 23">
              <a:extLst>
                <a:ext uri="{FF2B5EF4-FFF2-40B4-BE49-F238E27FC236}">
                  <a16:creationId xmlns:a16="http://schemas.microsoft.com/office/drawing/2014/main" id="{616C2C1E-4876-DCC9-5E6C-F0E1BFECEF28}"/>
                </a:ext>
              </a:extLst>
            </p:cNvPr>
            <p:cNvSpPr txBox="1"/>
            <p:nvPr/>
          </p:nvSpPr>
          <p:spPr>
            <a:xfrm>
              <a:off x="913920" y="3480215"/>
              <a:ext cx="1446660" cy="830997"/>
            </a:xfrm>
            <a:prstGeom prst="rect">
              <a:avLst/>
            </a:prstGeom>
            <a:noFill/>
          </p:spPr>
          <p:txBody>
            <a:bodyPr wrap="square" rtlCol="0">
              <a:spAutoFit/>
            </a:bodyPr>
            <a:lstStyle/>
            <a:p>
              <a:r>
                <a:rPr lang="en-US" sz="4800" b="1" dirty="0">
                  <a:solidFill>
                    <a:srgbClr val="F15B3F"/>
                  </a:solidFill>
                  <a:latin typeface="Arial" panose="020B0604020202020204" pitchFamily="34" charset="0"/>
                  <a:cs typeface="Arial" panose="020B0604020202020204" pitchFamily="34" charset="0"/>
                </a:rPr>
                <a:t>90%</a:t>
              </a:r>
              <a:endParaRPr lang="en-ID" sz="4800" b="1" dirty="0">
                <a:solidFill>
                  <a:srgbClr val="F15B3F"/>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CA2D4FC-BB61-2AAC-851F-B6A9640D4DD2}"/>
                </a:ext>
              </a:extLst>
            </p:cNvPr>
            <p:cNvSpPr txBox="1"/>
            <p:nvPr/>
          </p:nvSpPr>
          <p:spPr>
            <a:xfrm>
              <a:off x="897578" y="3962400"/>
              <a:ext cx="1871439" cy="512384"/>
            </a:xfrm>
            <a:prstGeom prst="rect">
              <a:avLst/>
            </a:prstGeom>
            <a:noFill/>
          </p:spPr>
          <p:txBody>
            <a:bodyPr wrap="square" rtlCol="0">
              <a:spAutoFit/>
            </a:bodyPr>
            <a:lstStyle/>
            <a:p>
              <a:pPr>
                <a:lnSpc>
                  <a:spcPct val="200000"/>
                </a:lnSpc>
              </a:pPr>
              <a:r>
                <a:rPr lang="en-US" sz="1600" b="1" dirty="0">
                  <a:solidFill>
                    <a:srgbClr val="F15B3F"/>
                  </a:solidFill>
                  <a:latin typeface="Arial" panose="020B0604020202020204" pitchFamily="34" charset="0"/>
                  <a:cs typeface="Arial" panose="020B0604020202020204" pitchFamily="34" charset="0"/>
                </a:rPr>
                <a:t>Grow Visibility</a:t>
              </a:r>
            </a:p>
          </p:txBody>
        </p:sp>
        <p:pic>
          <p:nvPicPr>
            <p:cNvPr id="26" name="Graphic 25">
              <a:extLst>
                <a:ext uri="{FF2B5EF4-FFF2-40B4-BE49-F238E27FC236}">
                  <a16:creationId xmlns:a16="http://schemas.microsoft.com/office/drawing/2014/main" id="{5F31BD40-5FF0-B423-AD07-0E8FC4DC74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4209" y="3777257"/>
              <a:ext cx="85908" cy="85908"/>
            </a:xfrm>
            <a:prstGeom prst="rect">
              <a:avLst/>
            </a:prstGeom>
          </p:spPr>
        </p:pic>
      </p:grpSp>
      <p:sp>
        <p:nvSpPr>
          <p:cNvPr id="27" name="TextBox 26">
            <a:extLst>
              <a:ext uri="{FF2B5EF4-FFF2-40B4-BE49-F238E27FC236}">
                <a16:creationId xmlns:a16="http://schemas.microsoft.com/office/drawing/2014/main" id="{CF19B848-1E50-3EE6-B61B-D0DAFC1AEE9A}"/>
              </a:ext>
            </a:extLst>
          </p:cNvPr>
          <p:cNvSpPr txBox="1"/>
          <p:nvPr userDrawn="1"/>
        </p:nvSpPr>
        <p:spPr>
          <a:xfrm>
            <a:off x="7794978" y="1649639"/>
            <a:ext cx="3005607"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Featuring the 3x brand colors this design is built on.</a:t>
            </a:r>
            <a:endParaRPr lang="en-ID" sz="14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6580E333-4646-1741-28C1-77AED21FF5FB}"/>
              </a:ext>
            </a:extLst>
          </p:cNvPr>
          <p:cNvSpPr txBox="1"/>
          <p:nvPr userDrawn="1"/>
        </p:nvSpPr>
        <p:spPr>
          <a:xfrm>
            <a:off x="838200" y="2172859"/>
            <a:ext cx="5793839" cy="120032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 copy to graphs and data. Lorem ipsum dolor sit </a:t>
            </a:r>
            <a:r>
              <a:rPr lang="en-US" b="1" dirty="0" err="1">
                <a:latin typeface="Arial" panose="020B0604020202020204" pitchFamily="34" charset="0"/>
                <a:cs typeface="Arial" panose="020B0604020202020204" pitchFamily="34" charset="0"/>
              </a:rPr>
              <a:t>amet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consectetur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adipiscing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elit</a:t>
            </a:r>
            <a:r>
              <a:rPr lang="en-US" b="1" dirty="0">
                <a:latin typeface="Arial" panose="020B0604020202020204" pitchFamily="34" charset="0"/>
                <a:cs typeface="Arial" panose="020B0604020202020204" pitchFamily="34" charset="0"/>
              </a:rPr>
              <a:t>, sed do </a:t>
            </a:r>
            <a:r>
              <a:rPr lang="en-US" b="1" dirty="0" err="1">
                <a:latin typeface="Arial" panose="020B0604020202020204" pitchFamily="34" charset="0"/>
                <a:cs typeface="Arial" panose="020B0604020202020204" pitchFamily="34" charset="0"/>
              </a:rPr>
              <a:t>eiusmod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tempor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incididunt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ut</a:t>
            </a:r>
            <a:r>
              <a:rPr lang="en-US" b="1" dirty="0">
                <a:latin typeface="Arial" panose="020B0604020202020204" pitchFamily="34" charset="0"/>
                <a:cs typeface="Arial" panose="020B0604020202020204" pitchFamily="34" charset="0"/>
              </a:rPr>
              <a:t> labore et dolore magna </a:t>
            </a:r>
            <a:r>
              <a:rPr lang="en-US" b="1" dirty="0" err="1">
                <a:latin typeface="Arial" panose="020B0604020202020204" pitchFamily="34" charset="0"/>
                <a:cs typeface="Arial" panose="020B0604020202020204" pitchFamily="34" charset="0"/>
              </a:rPr>
              <a:t>aliqua</a:t>
            </a:r>
            <a:r>
              <a:rPr lang="en-US" b="1" dirty="0">
                <a:latin typeface="Arial" panose="020B0604020202020204" pitchFamily="34" charset="0"/>
                <a:cs typeface="Arial" panose="020B0604020202020204" pitchFamily="34" charset="0"/>
              </a:rPr>
              <a:t>.</a:t>
            </a:r>
            <a:endParaRPr lang="en-TH" b="1" dirty="0">
              <a:latin typeface="Arial" panose="020B0604020202020204" pitchFamily="34" charset="0"/>
              <a:cs typeface="Arial" panose="020B0604020202020204" pitchFamily="34" charset="0"/>
            </a:endParaRPr>
          </a:p>
        </p:txBody>
      </p:sp>
      <p:sp>
        <p:nvSpPr>
          <p:cNvPr id="29" name="Title 1">
            <a:extLst>
              <a:ext uri="{FF2B5EF4-FFF2-40B4-BE49-F238E27FC236}">
                <a16:creationId xmlns:a16="http://schemas.microsoft.com/office/drawing/2014/main" id="{67A27852-BDF6-4AF4-8F5D-EF9893D64045}"/>
              </a:ext>
            </a:extLst>
          </p:cNvPr>
          <p:cNvSpPr>
            <a:spLocks noGrp="1"/>
          </p:cNvSpPr>
          <p:nvPr>
            <p:ph type="title" idx="4294967295"/>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Graphs and data-friendly</a:t>
            </a:r>
            <a:br>
              <a:rPr lang="en-US" sz="3600" b="1" dirty="0">
                <a:solidFill>
                  <a:srgbClr val="016981"/>
                </a:solidFill>
                <a:latin typeface="Arial" panose="020B0604020202020204" pitchFamily="34" charset="0"/>
                <a:cs typeface="Arial" panose="020B0604020202020204" pitchFamily="34" charset="0"/>
              </a:rPr>
            </a:br>
            <a:r>
              <a:rPr lang="en-US" sz="3600" b="1" dirty="0">
                <a:solidFill>
                  <a:srgbClr val="016981"/>
                </a:solidFill>
                <a:latin typeface="Arial" panose="020B0604020202020204" pitchFamily="34" charset="0"/>
                <a:cs typeface="Arial" panose="020B0604020202020204" pitchFamily="34" charset="0"/>
              </a:rPr>
              <a:t>slide. Ways to display data.</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761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2" presetClass="entr" presetSubtype="2" decel="100000" fill="hold" grpId="0" nodeType="withEffect">
                                  <p:stCondLst>
                                    <p:cond delay="200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1000" fill="hold"/>
                                        <p:tgtEl>
                                          <p:spTgt spid="27"/>
                                        </p:tgtEl>
                                        <p:attrNameLst>
                                          <p:attrName>ppt_x</p:attrName>
                                        </p:attrNameLst>
                                      </p:cBhvr>
                                      <p:tavLst>
                                        <p:tav tm="0">
                                          <p:val>
                                            <p:strVal val="1+#ppt_w/2"/>
                                          </p:val>
                                        </p:tav>
                                        <p:tav tm="100000">
                                          <p:val>
                                            <p:strVal val="#ppt_x"/>
                                          </p:val>
                                        </p:tav>
                                      </p:tavLst>
                                    </p:anim>
                                    <p:anim calcmode="lin" valueType="num">
                                      <p:cBhvr additive="base">
                                        <p:cTn id="23" dur="1000" fill="hold"/>
                                        <p:tgtEl>
                                          <p:spTgt spid="27"/>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25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1+#ppt_w/2"/>
                                          </p:val>
                                        </p:tav>
                                        <p:tav tm="100000">
                                          <p:val>
                                            <p:strVal val="#ppt_x"/>
                                          </p:val>
                                        </p:tav>
                                      </p:tavLst>
                                    </p:anim>
                                    <p:anim calcmode="lin" valueType="num">
                                      <p:cBhvr additive="base">
                                        <p:cTn id="27"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27"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EE42-94BF-2437-02EA-A7829B8FC8F5}"/>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White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EFC54A4-3BC7-302F-1EB5-CE0F06A5FF8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5887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1DBA0F-2B25-77E4-4E3A-2AAEB7BD47D8}"/>
              </a:ext>
            </a:extLst>
          </p:cNvPr>
          <p:cNvSpPr/>
          <p:nvPr userDrawn="1"/>
        </p:nvSpPr>
        <p:spPr>
          <a:xfrm>
            <a:off x="-25400" y="0"/>
            <a:ext cx="12217400" cy="6858000"/>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 name="Picture 3">
            <a:extLst>
              <a:ext uri="{FF2B5EF4-FFF2-40B4-BE49-F238E27FC236}">
                <a16:creationId xmlns:a16="http://schemas.microsoft.com/office/drawing/2014/main" id="{9808E320-BA43-A78F-808D-BAA66C7C1313}"/>
              </a:ext>
            </a:extLst>
          </p:cNvPr>
          <p:cNvPicPr>
            <a:picLocks noChangeAspect="1"/>
          </p:cNvPicPr>
          <p:nvPr userDrawn="1"/>
        </p:nvPicPr>
        <p:blipFill>
          <a:blip r:embed="rId2"/>
          <a:srcRect l="5057"/>
          <a:stretch>
            <a:fillRect/>
          </a:stretch>
        </p:blipFill>
        <p:spPr>
          <a:xfrm>
            <a:off x="609601" y="6342579"/>
            <a:ext cx="11599486" cy="515421"/>
          </a:xfrm>
          <a:prstGeom prst="rect">
            <a:avLst/>
          </a:prstGeom>
        </p:spPr>
      </p:pic>
      <p:pic>
        <p:nvPicPr>
          <p:cNvPr id="10" name="Picture 9" descr="Blue text on a black background&#10;&#10;AI-generated content may be incorrect.">
            <a:extLst>
              <a:ext uri="{FF2B5EF4-FFF2-40B4-BE49-F238E27FC236}">
                <a16:creationId xmlns:a16="http://schemas.microsoft.com/office/drawing/2014/main" id="{01F091E0-B27A-D501-4ECC-CF6166C4781D}"/>
              </a:ext>
            </a:extLst>
          </p:cNvPr>
          <p:cNvPicPr>
            <a:picLocks noChangeAspect="1"/>
          </p:cNvPicPr>
          <p:nvPr userDrawn="1"/>
        </p:nvPicPr>
        <p:blipFill>
          <a:blip r:embed="rId3"/>
          <a:stretch>
            <a:fillRect/>
          </a:stretch>
        </p:blipFill>
        <p:spPr>
          <a:xfrm>
            <a:off x="9669053" y="382442"/>
            <a:ext cx="2263065" cy="696820"/>
          </a:xfrm>
          <a:prstGeom prst="rect">
            <a:avLst/>
          </a:prstGeom>
        </p:spPr>
      </p:pic>
      <p:sp>
        <p:nvSpPr>
          <p:cNvPr id="11" name="Slide Number Placeholder 5">
            <a:extLst>
              <a:ext uri="{FF2B5EF4-FFF2-40B4-BE49-F238E27FC236}">
                <a16:creationId xmlns:a16="http://schemas.microsoft.com/office/drawing/2014/main" id="{76E803EA-1BD6-6668-4BE5-8D45E3910E8B}"/>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263A5225-A7D7-B216-EA20-FD75F5A232AC}"/>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Light-blue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125F726-760E-F343-0883-26886CB9086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0635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Gra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86E2BC-9614-07DD-F033-EBB309D1B244}"/>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8" name="Rectangle 7">
            <a:extLst>
              <a:ext uri="{FF2B5EF4-FFF2-40B4-BE49-F238E27FC236}">
                <a16:creationId xmlns:a16="http://schemas.microsoft.com/office/drawing/2014/main" id="{D5037475-027E-6E3C-B601-51EF41701412}"/>
              </a:ext>
            </a:extLst>
          </p:cNvPr>
          <p:cNvSpPr/>
          <p:nvPr userDrawn="1"/>
        </p:nvSpPr>
        <p:spPr>
          <a:xfrm>
            <a:off x="-25400" y="0"/>
            <a:ext cx="12217400" cy="6858000"/>
          </a:xfrm>
          <a:prstGeom prst="rect">
            <a:avLst/>
          </a:prstGeom>
          <a:solidFill>
            <a:srgbClr val="D9D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1" name="Picture 10" descr="Blue text on a black background&#10;&#10;AI-generated content may be incorrect.">
            <a:extLst>
              <a:ext uri="{FF2B5EF4-FFF2-40B4-BE49-F238E27FC236}">
                <a16:creationId xmlns:a16="http://schemas.microsoft.com/office/drawing/2014/main" id="{52E28A61-53E0-2B1E-D848-5944ED0BE5F9}"/>
              </a:ext>
            </a:extLst>
          </p:cNvPr>
          <p:cNvPicPr>
            <a:picLocks noChangeAspect="1"/>
          </p:cNvPicPr>
          <p:nvPr userDrawn="1"/>
        </p:nvPicPr>
        <p:blipFill>
          <a:blip r:embed="rId2"/>
          <a:stretch>
            <a:fillRect/>
          </a:stretch>
        </p:blipFill>
        <p:spPr>
          <a:xfrm>
            <a:off x="9669053" y="382442"/>
            <a:ext cx="2263065" cy="696820"/>
          </a:xfrm>
          <a:prstGeom prst="rect">
            <a:avLst/>
          </a:prstGeom>
        </p:spPr>
      </p:pic>
      <p:sp>
        <p:nvSpPr>
          <p:cNvPr id="12" name="Slide Number Placeholder 5">
            <a:extLst>
              <a:ext uri="{FF2B5EF4-FFF2-40B4-BE49-F238E27FC236}">
                <a16:creationId xmlns:a16="http://schemas.microsoft.com/office/drawing/2014/main" id="{E9DDACC0-82CF-AF28-3B9E-B471AB83034F}"/>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sp>
        <p:nvSpPr>
          <p:cNvPr id="2" name="Title 1">
            <a:extLst>
              <a:ext uri="{FF2B5EF4-FFF2-40B4-BE49-F238E27FC236}">
                <a16:creationId xmlns:a16="http://schemas.microsoft.com/office/drawing/2014/main" id="{CE9A1CF6-FD05-C054-2D16-CA89A8B1A699}"/>
              </a:ext>
            </a:extLst>
          </p:cNvPr>
          <p:cNvSpPr>
            <a:spLocks noGrp="1"/>
          </p:cNvSpPr>
          <p:nvPr>
            <p:ph type="title" idx="4294967295" hasCustomPrompt="1"/>
          </p:nvPr>
        </p:nvSpPr>
        <p:spPr>
          <a:xfrm>
            <a:off x="838200" y="534408"/>
            <a:ext cx="7412038" cy="685800"/>
          </a:xfrm>
          <a:prstGeom prst="rect">
            <a:avLst/>
          </a:prstGeom>
        </p:spPr>
        <p:txBody>
          <a:bodyPr>
            <a:normAutofit fontScale="90000"/>
          </a:bodyPr>
          <a:lstStyle/>
          <a:p>
            <a:r>
              <a:rPr lang="en-US" sz="3600" b="1" dirty="0">
                <a:solidFill>
                  <a:srgbClr val="016981"/>
                </a:solidFill>
                <a:latin typeface="Arial" panose="020B0604020202020204" pitchFamily="34" charset="0"/>
                <a:cs typeface="Arial" panose="020B0604020202020204" pitchFamily="34" charset="0"/>
              </a:rPr>
              <a:t>Blank Gray Slide</a:t>
            </a:r>
            <a:endParaRPr lang="en-TH" sz="3600" b="1" dirty="0">
              <a:solidFill>
                <a:srgbClr val="01698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EC38BF9-F92E-A9CB-D517-B05B0C3843E7}"/>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tx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7F8B271-E765-DC22-507F-8D94942900EB}"/>
              </a:ext>
            </a:extLst>
          </p:cNvPr>
          <p:cNvPicPr>
            <a:picLocks noChangeAspect="1"/>
          </p:cNvPicPr>
          <p:nvPr userDrawn="1"/>
        </p:nvPicPr>
        <p:blipFill>
          <a:blip r:embed="rId3"/>
          <a:srcRect l="5057"/>
          <a:stretch>
            <a:fillRect/>
          </a:stretch>
        </p:blipFill>
        <p:spPr>
          <a:xfrm>
            <a:off x="609601" y="6342579"/>
            <a:ext cx="11599486" cy="515421"/>
          </a:xfrm>
          <a:prstGeom prst="rect">
            <a:avLst/>
          </a:prstGeom>
        </p:spPr>
      </p:pic>
    </p:spTree>
    <p:extLst>
      <p:ext uri="{BB962C8B-B14F-4D97-AF65-F5344CB8AC3E}">
        <p14:creationId xmlns:p14="http://schemas.microsoft.com/office/powerpoint/2010/main" val="2990941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Blue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9BB30E-B289-BEF9-4023-89C19CB58A82}"/>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2D83D409-1C8F-25FD-47A1-4FD8EA0DC45F}"/>
              </a:ext>
            </a:extLst>
          </p:cNvPr>
          <p:cNvSpPr/>
          <p:nvPr userDrawn="1"/>
        </p:nvSpPr>
        <p:spPr>
          <a:xfrm>
            <a:off x="-25400" y="0"/>
            <a:ext cx="12217400"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6" name="Picture 5" descr="A close-up of a sign&#10;&#10;AI-generated content may be incorrect.">
            <a:extLst>
              <a:ext uri="{FF2B5EF4-FFF2-40B4-BE49-F238E27FC236}">
                <a16:creationId xmlns:a16="http://schemas.microsoft.com/office/drawing/2014/main" id="{BC08BC70-FDAB-ACB4-0CC3-D5EBAF9709B1}"/>
              </a:ext>
            </a:extLst>
          </p:cNvPr>
          <p:cNvPicPr>
            <a:picLocks noChangeAspect="1"/>
          </p:cNvPicPr>
          <p:nvPr userDrawn="1"/>
        </p:nvPicPr>
        <p:blipFill>
          <a:blip r:embed="rId2"/>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E3798756-B7C3-9DE2-E62C-29E10D12D5DD}"/>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8" name="TextBox 7">
            <a:extLst>
              <a:ext uri="{FF2B5EF4-FFF2-40B4-BE49-F238E27FC236}">
                <a16:creationId xmlns:a16="http://schemas.microsoft.com/office/drawing/2014/main" id="{F1E30E86-F021-3095-33FE-EEBE6372BBA1}"/>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A817722-CD85-3518-2232-C6A70C190341}"/>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V1</a:t>
            </a:r>
          </a:p>
        </p:txBody>
      </p:sp>
      <p:pic>
        <p:nvPicPr>
          <p:cNvPr id="4" name="Picture 3">
            <a:extLst>
              <a:ext uri="{FF2B5EF4-FFF2-40B4-BE49-F238E27FC236}">
                <a16:creationId xmlns:a16="http://schemas.microsoft.com/office/drawing/2014/main" id="{88CC669E-F96C-D986-AC88-19F3172652CC}"/>
              </a:ext>
            </a:extLst>
          </p:cNvPr>
          <p:cNvPicPr>
            <a:picLocks noChangeAspect="1"/>
          </p:cNvPicPr>
          <p:nvPr userDrawn="1"/>
        </p:nvPicPr>
        <p:blipFill>
          <a:blip r:embed="rId3"/>
          <a:srcRect l="5015"/>
          <a:stretch>
            <a:fillRect/>
          </a:stretch>
        </p:blipFill>
        <p:spPr>
          <a:xfrm>
            <a:off x="612774" y="6342578"/>
            <a:ext cx="11604625" cy="515421"/>
          </a:xfrm>
          <a:prstGeom prst="rect">
            <a:avLst/>
          </a:prstGeom>
        </p:spPr>
      </p:pic>
    </p:spTree>
    <p:extLst>
      <p:ext uri="{BB962C8B-B14F-4D97-AF65-F5344CB8AC3E}">
        <p14:creationId xmlns:p14="http://schemas.microsoft.com/office/powerpoint/2010/main" val="4039348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Blue V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217D5A-61E9-73E7-06AB-FEC915336166}"/>
              </a:ext>
            </a:extLst>
          </p:cNvPr>
          <p:cNvSpPr txBox="1"/>
          <p:nvPr userDrawn="1"/>
        </p:nvSpPr>
        <p:spPr>
          <a:xfrm>
            <a:off x="551543" y="420914"/>
            <a:ext cx="3875314" cy="369332"/>
          </a:xfrm>
          <a:prstGeom prst="rect">
            <a:avLst/>
          </a:prstGeom>
          <a:noFill/>
        </p:spPr>
        <p:txBody>
          <a:bodyPr wrap="square" rtlCol="0">
            <a:spAutoFit/>
          </a:bodyPr>
          <a:lstStyle/>
          <a:p>
            <a:pPr lvl="0"/>
            <a:r>
              <a:rPr lang="en-US" dirty="0"/>
              <a:t>Blank dark</a:t>
            </a:r>
            <a:endParaRPr lang="en-NZ" dirty="0"/>
          </a:p>
        </p:txBody>
      </p:sp>
      <p:sp>
        <p:nvSpPr>
          <p:cNvPr id="3" name="Rectangle 2">
            <a:extLst>
              <a:ext uri="{FF2B5EF4-FFF2-40B4-BE49-F238E27FC236}">
                <a16:creationId xmlns:a16="http://schemas.microsoft.com/office/drawing/2014/main" id="{722251F7-FA24-30AA-C617-82269F7FEE09}"/>
              </a:ext>
            </a:extLst>
          </p:cNvPr>
          <p:cNvSpPr/>
          <p:nvPr userDrawn="1"/>
        </p:nvSpPr>
        <p:spPr>
          <a:xfrm>
            <a:off x="-25400" y="0"/>
            <a:ext cx="12217400"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a:extLst>
              <a:ext uri="{FF2B5EF4-FFF2-40B4-BE49-F238E27FC236}">
                <a16:creationId xmlns:a16="http://schemas.microsoft.com/office/drawing/2014/main" id="{D9FBCBCE-B6D9-9752-18A6-1AC834F9364C}"/>
              </a:ext>
            </a:extLst>
          </p:cNvPr>
          <p:cNvPicPr>
            <a:picLocks noChangeAspect="1"/>
          </p:cNvPicPr>
          <p:nvPr userDrawn="1"/>
        </p:nvPicPr>
        <p:blipFill>
          <a:blip r:embed="rId2"/>
          <a:stretch>
            <a:fillRect/>
          </a:stretch>
        </p:blipFill>
        <p:spPr>
          <a:xfrm>
            <a:off x="0" y="6342578"/>
            <a:ext cx="12217400" cy="515421"/>
          </a:xfrm>
          <a:prstGeom prst="rect">
            <a:avLst/>
          </a:prstGeom>
        </p:spPr>
      </p:pic>
      <p:pic>
        <p:nvPicPr>
          <p:cNvPr id="6" name="Picture 5" descr="A close-up of a sign&#10;&#10;AI-generated content may be incorrect.">
            <a:extLst>
              <a:ext uri="{FF2B5EF4-FFF2-40B4-BE49-F238E27FC236}">
                <a16:creationId xmlns:a16="http://schemas.microsoft.com/office/drawing/2014/main" id="{4DE2A992-7E55-C31F-FBA1-E405C0B9FF7D}"/>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7" name="Slide Number Placeholder 5">
            <a:extLst>
              <a:ext uri="{FF2B5EF4-FFF2-40B4-BE49-F238E27FC236}">
                <a16:creationId xmlns:a16="http://schemas.microsoft.com/office/drawing/2014/main" id="{8433C697-7995-80FE-7E2B-D3D1B8FF591A}"/>
              </a:ext>
            </a:extLst>
          </p:cNvPr>
          <p:cNvSpPr txBox="1">
            <a:spLocks/>
          </p:cNvSpPr>
          <p:nvPr userDrawn="1"/>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chemeClr val="bg1"/>
                </a:solidFill>
              </a:rPr>
              <a:pPr/>
              <a:t>‹#›</a:t>
            </a:fld>
            <a:endParaRPr lang="en-US" dirty="0">
              <a:solidFill>
                <a:schemeClr val="bg1"/>
              </a:solidFill>
            </a:endParaRPr>
          </a:p>
        </p:txBody>
      </p:sp>
      <p:sp>
        <p:nvSpPr>
          <p:cNvPr id="4" name="TextBox 3">
            <a:extLst>
              <a:ext uri="{FF2B5EF4-FFF2-40B4-BE49-F238E27FC236}">
                <a16:creationId xmlns:a16="http://schemas.microsoft.com/office/drawing/2014/main" id="{16F53039-EBF8-FD95-833D-9FE10D9809C2}"/>
              </a:ext>
            </a:extLst>
          </p:cNvPr>
          <p:cNvSpPr txBox="1"/>
          <p:nvPr userDrawn="1"/>
        </p:nvSpPr>
        <p:spPr>
          <a:xfrm>
            <a:off x="838200" y="1641513"/>
            <a:ext cx="8581222" cy="3342710"/>
          </a:xfrm>
          <a:prstGeom prst="rect">
            <a:avLst/>
          </a:prstGeom>
          <a:noFill/>
        </p:spPr>
        <p:txBody>
          <a:bodyPr wrap="square" rtlCol="0">
            <a:spAutoFit/>
          </a:bodyPr>
          <a:lstStyle/>
          <a:p>
            <a:pPr>
              <a:lnSpc>
                <a:spcPts val="3200"/>
              </a:lnSpc>
              <a:spcBef>
                <a:spcPts val="600"/>
              </a:spcBef>
            </a:pPr>
            <a:r>
              <a:rPr lang="en-TH" sz="2400" b="0" i="0" kern="1200" dirty="0">
                <a:solidFill>
                  <a:schemeClr val="bg1"/>
                </a:solidFill>
                <a:effectLst/>
                <a:latin typeface="Arial" panose="020B0604020202020204" pitchFamily="34" charset="0"/>
                <a:ea typeface="+mn-ea"/>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TH" sz="24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FE07D54-96B5-2742-0E96-E960051B8C5B}"/>
              </a:ext>
            </a:extLst>
          </p:cNvPr>
          <p:cNvSpPr txBox="1"/>
          <p:nvPr userDrawn="1"/>
        </p:nvSpPr>
        <p:spPr>
          <a:xfrm>
            <a:off x="838200" y="592261"/>
            <a:ext cx="6709272" cy="584775"/>
          </a:xfrm>
          <a:prstGeom prst="rect">
            <a:avLst/>
          </a:prstGeom>
          <a:noFill/>
        </p:spPr>
        <p:txBody>
          <a:bodyPr wrap="square" rtlCol="0">
            <a:spAutoFit/>
          </a:bodyPr>
          <a:lstStyle/>
          <a:p>
            <a:r>
              <a:rPr lang="en-TH" sz="3200" b="1" dirty="0">
                <a:solidFill>
                  <a:schemeClr val="bg1"/>
                </a:solidFill>
                <a:latin typeface="Arial" panose="020B0604020202020204" pitchFamily="34" charset="0"/>
                <a:cs typeface="Arial" panose="020B0604020202020204" pitchFamily="34" charset="0"/>
              </a:rPr>
              <a:t>Blank Blue Slide V2</a:t>
            </a:r>
          </a:p>
        </p:txBody>
      </p:sp>
    </p:spTree>
    <p:extLst>
      <p:ext uri="{BB962C8B-B14F-4D97-AF65-F5344CB8AC3E}">
        <p14:creationId xmlns:p14="http://schemas.microsoft.com/office/powerpoint/2010/main" val="398087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79E85D6-67C3-AA2A-AD5F-968792401552}"/>
              </a:ext>
            </a:extLst>
          </p:cNvPr>
          <p:cNvSpPr txBox="1"/>
          <p:nvPr userDrawn="1"/>
        </p:nvSpPr>
        <p:spPr>
          <a:xfrm>
            <a:off x="551543" y="968306"/>
            <a:ext cx="289958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AGENDA</a:t>
            </a:r>
          </a:p>
        </p:txBody>
      </p:sp>
      <p:sp>
        <p:nvSpPr>
          <p:cNvPr id="9" name="Rectangle 8">
            <a:extLst>
              <a:ext uri="{FF2B5EF4-FFF2-40B4-BE49-F238E27FC236}">
                <a16:creationId xmlns:a16="http://schemas.microsoft.com/office/drawing/2014/main" id="{6423288D-24E1-9DED-0044-6C371CA477C0}"/>
              </a:ext>
            </a:extLst>
          </p:cNvPr>
          <p:cNvSpPr/>
          <p:nvPr userDrawn="1"/>
        </p:nvSpPr>
        <p:spPr>
          <a:xfrm>
            <a:off x="3805084" y="790246"/>
            <a:ext cx="117987" cy="5079612"/>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B2FE1D2-3346-3543-09C8-A30CBC9B2633}"/>
              </a:ext>
            </a:extLst>
          </p:cNvPr>
          <p:cNvSpPr txBox="1"/>
          <p:nvPr userDrawn="1"/>
        </p:nvSpPr>
        <p:spPr>
          <a:xfrm>
            <a:off x="4433412" y="1799303"/>
            <a:ext cx="4542504" cy="2677656"/>
          </a:xfrm>
          <a:prstGeom prst="rect">
            <a:avLst/>
          </a:prstGeom>
          <a:noFill/>
        </p:spPr>
        <p:txBody>
          <a:bodyPr wrap="square" rtlCol="0">
            <a:spAutoFit/>
          </a:bodyPr>
          <a:lstStyle/>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Agenda 1</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Topic #2</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Further content</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Statistics and charts</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Inspirational video</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Employability</a:t>
            </a:r>
          </a:p>
        </p:txBody>
      </p:sp>
    </p:spTree>
    <p:extLst>
      <p:ext uri="{BB962C8B-B14F-4D97-AF65-F5344CB8AC3E}">
        <p14:creationId xmlns:p14="http://schemas.microsoft.com/office/powerpoint/2010/main" val="4043152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975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Endsil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838C0-DDD2-D1F8-5A5E-F046C3EA4DBE}"/>
              </a:ext>
            </a:extLst>
          </p:cNvPr>
          <p:cNvSpPr txBox="1"/>
          <p:nvPr userDrawn="1"/>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4" name="Picture 3" descr="A blue background with a logo&#10;&#10;AI-generated content may be incorrect.">
            <a:extLst>
              <a:ext uri="{FF2B5EF4-FFF2-40B4-BE49-F238E27FC236}">
                <a16:creationId xmlns:a16="http://schemas.microsoft.com/office/drawing/2014/main" id="{AFF10353-49A7-FF93-074D-A37961A72C6A}"/>
              </a:ext>
            </a:extLst>
          </p:cNvPr>
          <p:cNvPicPr>
            <a:picLocks noChangeAspect="1"/>
          </p:cNvPicPr>
          <p:nvPr userDrawn="1"/>
        </p:nvPicPr>
        <p:blipFill>
          <a:blip r:embed="rId2"/>
          <a:srcRect l="723" t="621" r="723" b="826"/>
          <a:stretch>
            <a:fillRect/>
          </a:stretch>
        </p:blipFill>
        <p:spPr>
          <a:xfrm>
            <a:off x="-12700" y="-14290"/>
            <a:ext cx="12217400" cy="6872289"/>
          </a:xfrm>
          <a:prstGeom prst="rect">
            <a:avLst/>
          </a:prstGeom>
        </p:spPr>
      </p:pic>
      <p:pic>
        <p:nvPicPr>
          <p:cNvPr id="5" name="Picture 4" descr="A close-up of a sign&#10;&#10;AI-generated content may be incorrect.">
            <a:extLst>
              <a:ext uri="{FF2B5EF4-FFF2-40B4-BE49-F238E27FC236}">
                <a16:creationId xmlns:a16="http://schemas.microsoft.com/office/drawing/2014/main" id="{337D2BE6-451F-3013-16B8-ED3D191A6359}"/>
              </a:ext>
            </a:extLst>
          </p:cNvPr>
          <p:cNvPicPr>
            <a:picLocks noChangeAspect="1"/>
          </p:cNvPicPr>
          <p:nvPr userDrawn="1"/>
        </p:nvPicPr>
        <p:blipFill>
          <a:blip r:embed="rId3"/>
          <a:stretch>
            <a:fillRect/>
          </a:stretch>
        </p:blipFill>
        <p:spPr>
          <a:xfrm>
            <a:off x="9654623" y="311643"/>
            <a:ext cx="2274618" cy="700377"/>
          </a:xfrm>
          <a:prstGeom prst="rect">
            <a:avLst/>
          </a:prstGeom>
        </p:spPr>
      </p:pic>
      <p:sp>
        <p:nvSpPr>
          <p:cNvPr id="6" name="TextBox 5">
            <a:extLst>
              <a:ext uri="{FF2B5EF4-FFF2-40B4-BE49-F238E27FC236}">
                <a16:creationId xmlns:a16="http://schemas.microsoft.com/office/drawing/2014/main" id="{6A15B53C-3E65-0530-0618-917401FD9AC7}"/>
              </a:ext>
            </a:extLst>
          </p:cNvPr>
          <p:cNvSpPr txBox="1"/>
          <p:nvPr userDrawn="1"/>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7" name="Rectangle 6">
            <a:extLst>
              <a:ext uri="{FF2B5EF4-FFF2-40B4-BE49-F238E27FC236}">
                <a16:creationId xmlns:a16="http://schemas.microsoft.com/office/drawing/2014/main" id="{D2C27AF2-5455-AC6D-63A8-E8BAC2FA9530}"/>
              </a:ext>
            </a:extLst>
          </p:cNvPr>
          <p:cNvSpPr/>
          <p:nvPr userDrawn="1"/>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Rectangle 7">
            <a:extLst>
              <a:ext uri="{FF2B5EF4-FFF2-40B4-BE49-F238E27FC236}">
                <a16:creationId xmlns:a16="http://schemas.microsoft.com/office/drawing/2014/main" id="{9660BDFD-9D4C-3A00-C554-C1080EE22288}"/>
              </a:ext>
            </a:extLst>
          </p:cNvPr>
          <p:cNvSpPr/>
          <p:nvPr userDrawn="1"/>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TextBox 8">
            <a:extLst>
              <a:ext uri="{FF2B5EF4-FFF2-40B4-BE49-F238E27FC236}">
                <a16:creationId xmlns:a16="http://schemas.microsoft.com/office/drawing/2014/main" id="{618AA028-C79C-4311-A072-04D1EE86C2D1}"/>
              </a:ext>
            </a:extLst>
          </p:cNvPr>
          <p:cNvSpPr txBox="1"/>
          <p:nvPr userDrawn="1"/>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10" name="TextBox 9">
            <a:extLst>
              <a:ext uri="{FF2B5EF4-FFF2-40B4-BE49-F238E27FC236}">
                <a16:creationId xmlns:a16="http://schemas.microsoft.com/office/drawing/2014/main" id="{84E30CCA-0FAD-9552-C006-814C15BE46AB}"/>
              </a:ext>
            </a:extLst>
          </p:cNvPr>
          <p:cNvSpPr txBox="1"/>
          <p:nvPr userDrawn="1"/>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4170718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ight">
    <p:bg>
      <p:bgPr>
        <a:solidFill>
          <a:schemeClr val="bg1">
            <a:alpha val="17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F472B2C-4B34-5DBE-568C-B98E8687D3A5}"/>
              </a:ext>
            </a:extLst>
          </p:cNvPr>
          <p:cNvSpPr txBox="1"/>
          <p:nvPr userDrawn="1"/>
        </p:nvSpPr>
        <p:spPr>
          <a:xfrm>
            <a:off x="801512" y="2668326"/>
            <a:ext cx="5019260" cy="646331"/>
          </a:xfrm>
          <a:prstGeom prst="rect">
            <a:avLst/>
          </a:prstGeom>
          <a:noFill/>
        </p:spPr>
        <p:txBody>
          <a:bodyPr wrap="square" rtlCol="0">
            <a:spAutoFit/>
          </a:bodyPr>
          <a:lstStyle/>
          <a:p>
            <a:r>
              <a:rPr lang="en-US" sz="3600" b="1" dirty="0">
                <a:solidFill>
                  <a:srgbClr val="00677F"/>
                </a:solidFill>
                <a:latin typeface="Arial" panose="020B0604020202020204" pitchFamily="34" charset="0"/>
                <a:cs typeface="Arial" panose="020B0604020202020204" pitchFamily="34" charset="0"/>
              </a:rPr>
              <a:t>01 CHAPTER TITLE</a:t>
            </a:r>
          </a:p>
        </p:txBody>
      </p:sp>
      <p:sp>
        <p:nvSpPr>
          <p:cNvPr id="13" name="Rectangle 12">
            <a:extLst>
              <a:ext uri="{FF2B5EF4-FFF2-40B4-BE49-F238E27FC236}">
                <a16:creationId xmlns:a16="http://schemas.microsoft.com/office/drawing/2014/main" id="{4C4B3393-35DE-1CCF-1CB2-82E439C3CF22}"/>
              </a:ext>
            </a:extLst>
          </p:cNvPr>
          <p:cNvSpPr/>
          <p:nvPr userDrawn="1"/>
        </p:nvSpPr>
        <p:spPr>
          <a:xfrm>
            <a:off x="896112" y="3328945"/>
            <a:ext cx="4237676" cy="129728"/>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pic>
        <p:nvPicPr>
          <p:cNvPr id="5" name="Picture 4">
            <a:extLst>
              <a:ext uri="{FF2B5EF4-FFF2-40B4-BE49-F238E27FC236}">
                <a16:creationId xmlns:a16="http://schemas.microsoft.com/office/drawing/2014/main" id="{69B586FA-4D45-447E-8FED-77A96E2510FB}"/>
              </a:ext>
            </a:extLst>
          </p:cNvPr>
          <p:cNvPicPr>
            <a:picLocks noChangeAspect="1"/>
          </p:cNvPicPr>
          <p:nvPr userDrawn="1"/>
        </p:nvPicPr>
        <p:blipFill>
          <a:blip r:embed="rId2">
            <a:alphaModFix amt="40000"/>
          </a:blip>
          <a:stretch>
            <a:fillRect/>
          </a:stretch>
        </p:blipFill>
        <p:spPr>
          <a:xfrm>
            <a:off x="0" y="-309094"/>
            <a:ext cx="15622797" cy="8957068"/>
          </a:xfrm>
          <a:prstGeom prst="rect">
            <a:avLst/>
          </a:prstGeom>
        </p:spPr>
      </p:pic>
    </p:spTree>
    <p:extLst>
      <p:ext uri="{BB962C8B-B14F-4D97-AF65-F5344CB8AC3E}">
        <p14:creationId xmlns:p14="http://schemas.microsoft.com/office/powerpoint/2010/main" val="425525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ssion &amp; Value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F6C2193-9573-9FCD-817C-04DD810210E2}"/>
              </a:ext>
            </a:extLst>
          </p:cNvPr>
          <p:cNvSpPr txBox="1"/>
          <p:nvPr userDrawn="1"/>
        </p:nvSpPr>
        <p:spPr>
          <a:xfrm>
            <a:off x="1017453" y="1983496"/>
            <a:ext cx="4568806" cy="3088025"/>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dirty="0">
                <a:solidFill>
                  <a:srgbClr val="016981"/>
                </a:solidFill>
                <a:latin typeface="Arial" panose="020B0604020202020204" pitchFamily="34" charset="0"/>
                <a:ea typeface="Montserrat"/>
                <a:cs typeface="Arial" panose="020B0604020202020204" pitchFamily="34" charset="0"/>
                <a:sym typeface="Montserrat"/>
              </a:rPr>
              <a:t>Mission Statement</a:t>
            </a:r>
            <a:endParaRPr lang="en-US" sz="1800" b="0" i="0" u="none" strike="noStrike" cap="none" dirty="0">
              <a:solidFill>
                <a:srgbClr val="016981"/>
              </a:solidFill>
              <a:latin typeface="Arial" panose="020B0604020202020204" pitchFamily="34" charset="0"/>
              <a:ea typeface="Montserrat"/>
              <a:cs typeface="Arial" panose="020B0604020202020204" pitchFamily="34" charset="0"/>
              <a:sym typeface="Montserrat"/>
            </a:endParaRPr>
          </a:p>
          <a:p>
            <a:pPr marL="0" marR="0" lvl="0" indent="0" algn="l" rtl="0">
              <a:lnSpc>
                <a:spcPct val="150000"/>
              </a:lnSpc>
              <a:spcBef>
                <a:spcPts val="0"/>
              </a:spcBef>
              <a:spcAft>
                <a:spcPts val="0"/>
              </a:spcAft>
              <a:buNone/>
            </a:pP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The mission of the University of </a:t>
            </a:r>
            <a:b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b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 Augustine fo</a:t>
            </a:r>
            <a:r>
              <a:rPr lang="en-US" sz="1800" b="1" dirty="0">
                <a:solidFill>
                  <a:schemeClr val="tx1"/>
                </a:solidFill>
                <a:latin typeface="Arial" panose="020B0604020202020204" pitchFamily="34" charset="0"/>
                <a:ea typeface="Montserrat"/>
                <a:cs typeface="Arial" panose="020B0604020202020204" pitchFamily="34" charset="0"/>
                <a:sym typeface="Montserrat"/>
              </a:rPr>
              <a:t>r Health Sciences is the</a:t>
            </a: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 development of professional healthcare practitioners through innovative, individualized, and quality classroom, clinical, and distance education. </a:t>
            </a:r>
          </a:p>
        </p:txBody>
      </p:sp>
      <p:sp>
        <p:nvSpPr>
          <p:cNvPr id="7" name="TextBox 6">
            <a:extLst>
              <a:ext uri="{FF2B5EF4-FFF2-40B4-BE49-F238E27FC236}">
                <a16:creationId xmlns:a16="http://schemas.microsoft.com/office/drawing/2014/main" id="{998E0264-55CB-C237-6782-985F70D6C0E0}"/>
              </a:ext>
            </a:extLst>
          </p:cNvPr>
          <p:cNvSpPr txBox="1"/>
          <p:nvPr userDrawn="1"/>
        </p:nvSpPr>
        <p:spPr>
          <a:xfrm>
            <a:off x="5845410" y="2594398"/>
            <a:ext cx="3052854" cy="2398349"/>
          </a:xfrm>
          <a:prstGeom prst="rect">
            <a:avLst/>
          </a:prstGeom>
          <a:noFill/>
        </p:spPr>
        <p:txBody>
          <a:bodyPr wrap="square" numCol="1">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Student first</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Professionalism</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Promoting excellence and innovation in education</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Collaboration</a:t>
            </a:r>
          </a:p>
        </p:txBody>
      </p:sp>
      <p:sp>
        <p:nvSpPr>
          <p:cNvPr id="12" name="TextBox 11">
            <a:extLst>
              <a:ext uri="{FF2B5EF4-FFF2-40B4-BE49-F238E27FC236}">
                <a16:creationId xmlns:a16="http://schemas.microsoft.com/office/drawing/2014/main" id="{10549AED-8D13-8089-1E04-53CBD2E2EA8C}"/>
              </a:ext>
            </a:extLst>
          </p:cNvPr>
          <p:cNvSpPr txBox="1"/>
          <p:nvPr userDrawn="1"/>
        </p:nvSpPr>
        <p:spPr>
          <a:xfrm>
            <a:off x="8923664" y="2578413"/>
            <a:ext cx="2712194" cy="2005934"/>
          </a:xfrm>
          <a:prstGeom prst="rect">
            <a:avLst/>
          </a:prstGeom>
          <a:noFill/>
        </p:spPr>
        <p:txBody>
          <a:bodyPr wrap="square">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Integrity</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Health and wellness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Responsiveness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Creative and critical thinking</a:t>
            </a:r>
          </a:p>
        </p:txBody>
      </p:sp>
      <p:sp>
        <p:nvSpPr>
          <p:cNvPr id="15" name="TextBox 14">
            <a:extLst>
              <a:ext uri="{FF2B5EF4-FFF2-40B4-BE49-F238E27FC236}">
                <a16:creationId xmlns:a16="http://schemas.microsoft.com/office/drawing/2014/main" id="{F8FA40CC-BF10-ABB6-0B0C-8ECE7BE581E1}"/>
              </a:ext>
            </a:extLst>
          </p:cNvPr>
          <p:cNvSpPr txBox="1"/>
          <p:nvPr userDrawn="1"/>
        </p:nvSpPr>
        <p:spPr>
          <a:xfrm>
            <a:off x="5845410" y="1983496"/>
            <a:ext cx="5611484" cy="583814"/>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016981"/>
                </a:solidFill>
                <a:latin typeface="Arial" panose="020B0604020202020204" pitchFamily="34" charset="0"/>
                <a:ea typeface="Montserrat"/>
                <a:cs typeface="Arial" panose="020B0604020202020204" pitchFamily="34" charset="0"/>
                <a:sym typeface="Montserrat"/>
              </a:rPr>
              <a:t>Core Values</a:t>
            </a:r>
          </a:p>
        </p:txBody>
      </p:sp>
      <p:pic>
        <p:nvPicPr>
          <p:cNvPr id="16" name="Picture 15" descr="A black and white logo&#10;&#10;AI-generated content may be incorrect.">
            <a:extLst>
              <a:ext uri="{FF2B5EF4-FFF2-40B4-BE49-F238E27FC236}">
                <a16:creationId xmlns:a16="http://schemas.microsoft.com/office/drawing/2014/main" id="{1A90E07E-98B1-1DCB-577B-F1EC5F0CD4A3}"/>
              </a:ext>
            </a:extLst>
          </p:cNvPr>
          <p:cNvPicPr>
            <a:picLocks noChangeAspect="1"/>
          </p:cNvPicPr>
          <p:nvPr userDrawn="1"/>
        </p:nvPicPr>
        <p:blipFill>
          <a:blip r:embed="rId2"/>
          <a:stretch>
            <a:fillRect/>
          </a:stretch>
        </p:blipFill>
        <p:spPr>
          <a:xfrm>
            <a:off x="5586259" y="561859"/>
            <a:ext cx="1019481" cy="1019481"/>
          </a:xfrm>
          <a:prstGeom prst="rect">
            <a:avLst/>
          </a:prstGeom>
        </p:spPr>
      </p:pic>
    </p:spTree>
    <p:extLst>
      <p:ext uri="{BB962C8B-B14F-4D97-AF65-F5344CB8AC3E}">
        <p14:creationId xmlns:p14="http://schemas.microsoft.com/office/powerpoint/2010/main" val="130557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 Photo">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5FDC8B-A374-EBD2-ACF6-A8A9C64D79F4}"/>
              </a:ext>
            </a:extLst>
          </p:cNvPr>
          <p:cNvSpPr>
            <a:spLocks noGrp="1"/>
          </p:cNvSpPr>
          <p:nvPr>
            <p:ph type="title" idx="4294967295" hasCustomPrompt="1"/>
          </p:nvPr>
        </p:nvSpPr>
        <p:spPr>
          <a:xfrm>
            <a:off x="725513" y="329273"/>
            <a:ext cx="7412038" cy="893037"/>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Content with header</a:t>
            </a:r>
            <a:endParaRPr lang="en-TH" sz="3600" b="1" dirty="0">
              <a:solidFill>
                <a:srgbClr val="016981"/>
              </a:solidFill>
              <a:latin typeface="Arial" panose="020B0604020202020204" pitchFamily="34" charset="0"/>
              <a:cs typeface="Arial" panose="020B0604020202020204" pitchFamily="34" charset="0"/>
            </a:endParaRPr>
          </a:p>
        </p:txBody>
      </p:sp>
      <p:sp>
        <p:nvSpPr>
          <p:cNvPr id="20" name="Google Shape;574;p34">
            <a:extLst>
              <a:ext uri="{FF2B5EF4-FFF2-40B4-BE49-F238E27FC236}">
                <a16:creationId xmlns:a16="http://schemas.microsoft.com/office/drawing/2014/main" id="{93790412-27C5-805E-9E8C-37329808C8B9}"/>
              </a:ext>
            </a:extLst>
          </p:cNvPr>
          <p:cNvSpPr txBox="1"/>
          <p:nvPr userDrawn="1"/>
        </p:nvSpPr>
        <p:spPr>
          <a:xfrm>
            <a:off x="725513" y="1803042"/>
            <a:ext cx="8034861" cy="3611620"/>
          </a:xfrm>
          <a:prstGeom prst="rect">
            <a:avLst/>
          </a:prstGeom>
          <a:noFill/>
          <a:ln>
            <a:noFill/>
          </a:ln>
        </p:spPr>
        <p:txBody>
          <a:bodyPr spcFirstLastPara="1" wrap="square" lIns="182875" tIns="0" rIns="0" bIns="0" anchor="t" anchorCtr="0">
            <a:noAutofit/>
          </a:bodyPr>
          <a:lstStyle/>
          <a:p>
            <a:pPr marL="213750" marR="0" lvl="0" indent="-285750" algn="l" rtl="0">
              <a:lnSpc>
                <a:spcPts val="1340"/>
              </a:lnSpc>
              <a:spcBef>
                <a:spcPts val="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International work with the Red Cross and other organizations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Vice President of major healthcare provider</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Successful owner of multi-location practices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Dean of Rehabilitation Sciences </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Faculty, program directors and leaders in higher education</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Independent PT clinic owners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PT clinical and rehabilitation services directors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Professional sports team therapists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Published researchers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National continuing education providers</a:t>
            </a:r>
            <a:endParaRPr sz="1700" dirty="0">
              <a:solidFill>
                <a:schemeClr val="dk1"/>
              </a:solidFill>
              <a:latin typeface="Arial" panose="020B0604020202020204" pitchFamily="34" charset="0"/>
              <a:ea typeface="Montserrat"/>
              <a:cs typeface="Arial" panose="020B0604020202020204" pitchFamily="34" charset="0"/>
              <a:sym typeface="Montserrat"/>
            </a:endParaRPr>
          </a:p>
        </p:txBody>
      </p:sp>
      <p:pic>
        <p:nvPicPr>
          <p:cNvPr id="21" name="Picture 20">
            <a:extLst>
              <a:ext uri="{FF2B5EF4-FFF2-40B4-BE49-F238E27FC236}">
                <a16:creationId xmlns:a16="http://schemas.microsoft.com/office/drawing/2014/main" id="{B3BF6619-ECBB-986C-C38F-A586D6C09A3F}"/>
              </a:ext>
            </a:extLst>
          </p:cNvPr>
          <p:cNvPicPr>
            <a:picLocks noChangeAspect="1"/>
          </p:cNvPicPr>
          <p:nvPr userDrawn="1"/>
        </p:nvPicPr>
        <p:blipFill>
          <a:blip r:embed="rId2"/>
          <a:srcRect l="11268" r="14776"/>
          <a:stretch>
            <a:fillRect/>
          </a:stretch>
        </p:blipFill>
        <p:spPr>
          <a:xfrm>
            <a:off x="8362165" y="1567543"/>
            <a:ext cx="3829835" cy="4068147"/>
          </a:xfrm>
          <a:prstGeom prst="rect">
            <a:avLst/>
          </a:prstGeom>
        </p:spPr>
      </p:pic>
    </p:spTree>
    <p:extLst>
      <p:ext uri="{BB962C8B-B14F-4D97-AF65-F5344CB8AC3E}">
        <p14:creationId xmlns:p14="http://schemas.microsoft.com/office/powerpoint/2010/main" val="3232457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Content +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9C0E31-8C31-9ED3-9465-D1864A84F758}"/>
              </a:ext>
            </a:extLst>
          </p:cNvPr>
          <p:cNvSpPr/>
          <p:nvPr userDrawn="1"/>
        </p:nvSpPr>
        <p:spPr>
          <a:xfrm>
            <a:off x="4528970" y="1253330"/>
            <a:ext cx="4572000" cy="4663376"/>
          </a:xfrm>
          <a:prstGeom prst="rect">
            <a:avLst/>
          </a:prstGeom>
          <a:solidFill>
            <a:srgbClr val="9ADAEA">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C51310DF-542D-C49B-FC73-94B93E2FAE0F}"/>
              </a:ext>
            </a:extLst>
          </p:cNvPr>
          <p:cNvSpPr/>
          <p:nvPr userDrawn="1"/>
        </p:nvSpPr>
        <p:spPr>
          <a:xfrm>
            <a:off x="1" y="1253330"/>
            <a:ext cx="4572000" cy="4663376"/>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27" name="Title 1">
            <a:extLst>
              <a:ext uri="{FF2B5EF4-FFF2-40B4-BE49-F238E27FC236}">
                <a16:creationId xmlns:a16="http://schemas.microsoft.com/office/drawing/2014/main" id="{9D9E43A8-504F-8DFF-8A37-90088DB7FD07}"/>
              </a:ext>
            </a:extLst>
          </p:cNvPr>
          <p:cNvSpPr>
            <a:spLocks noGrp="1"/>
          </p:cNvSpPr>
          <p:nvPr>
            <p:ph type="title" idx="4294967295"/>
          </p:nvPr>
        </p:nvSpPr>
        <p:spPr>
          <a:xfrm>
            <a:off x="597050" y="264099"/>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Two Column Content</a:t>
            </a:r>
            <a:endParaRPr lang="en-TH" sz="3600" b="1" dirty="0">
              <a:solidFill>
                <a:srgbClr val="01698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8612CB7-3075-0427-CE54-84C6EB5D78BB}"/>
              </a:ext>
            </a:extLst>
          </p:cNvPr>
          <p:cNvSpPr txBox="1"/>
          <p:nvPr userDrawn="1"/>
        </p:nvSpPr>
        <p:spPr>
          <a:xfrm>
            <a:off x="597050" y="1506453"/>
            <a:ext cx="3721469" cy="3739485"/>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Courses Offered</a:t>
            </a:r>
            <a:endParaRPr lang="en-TH" sz="1600" dirty="0">
              <a:latin typeface="Arial" panose="020B0604020202020204" pitchFamily="34" charset="0"/>
              <a:cs typeface="Arial" panose="020B0604020202020204" pitchFamily="34" charset="0"/>
            </a:endParaRP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observation)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&amp; Physiology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Audiology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Aural Rehabilitation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Phonetics</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9" name="TextBox 28">
            <a:extLst>
              <a:ext uri="{FF2B5EF4-FFF2-40B4-BE49-F238E27FC236}">
                <a16:creationId xmlns:a16="http://schemas.microsoft.com/office/drawing/2014/main" id="{C1B38F0F-95F0-2F65-0B0B-12F155F35C12}"/>
              </a:ext>
            </a:extLst>
          </p:cNvPr>
          <p:cNvSpPr txBox="1"/>
          <p:nvPr userDrawn="1"/>
        </p:nvSpPr>
        <p:spPr>
          <a:xfrm>
            <a:off x="4701092" y="1506453"/>
            <a:ext cx="3361764" cy="3016210"/>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30" name="Picture 29" descr="A group of women in blue shirts&#10;&#10;AI-generated content may be incorrect.">
            <a:extLst>
              <a:ext uri="{FF2B5EF4-FFF2-40B4-BE49-F238E27FC236}">
                <a16:creationId xmlns:a16="http://schemas.microsoft.com/office/drawing/2014/main" id="{1FFED361-E597-0B0B-706A-6845A0708300}"/>
              </a:ext>
            </a:extLst>
          </p:cNvPr>
          <p:cNvPicPr>
            <a:picLocks noChangeAspect="1"/>
          </p:cNvPicPr>
          <p:nvPr userDrawn="1"/>
        </p:nvPicPr>
        <p:blipFill>
          <a:blip r:embed="rId2"/>
          <a:srcRect l="2712" r="43748"/>
          <a:stretch>
            <a:fillRect/>
          </a:stretch>
        </p:blipFill>
        <p:spPr>
          <a:xfrm>
            <a:off x="8445429" y="1253330"/>
            <a:ext cx="3746572" cy="4663376"/>
          </a:xfrm>
          <a:prstGeom prst="rect">
            <a:avLst/>
          </a:prstGeom>
        </p:spPr>
      </p:pic>
    </p:spTree>
    <p:extLst>
      <p:ext uri="{BB962C8B-B14F-4D97-AF65-F5344CB8AC3E}">
        <p14:creationId xmlns:p14="http://schemas.microsoft.com/office/powerpoint/2010/main" val="418545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D1BDB-E41D-9E42-50D5-43FFCEF00D89}"/>
              </a:ext>
            </a:extLst>
          </p:cNvPr>
          <p:cNvSpPr/>
          <p:nvPr userDrawn="1"/>
        </p:nvSpPr>
        <p:spPr>
          <a:xfrm>
            <a:off x="4253023" y="1253330"/>
            <a:ext cx="3523253" cy="4663376"/>
          </a:xfrm>
          <a:prstGeom prst="rect">
            <a:avLst/>
          </a:prstGeom>
          <a:solidFill>
            <a:srgbClr val="9ADAEA">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A076856A-0A00-C799-58D3-3F7222B7D574}"/>
              </a:ext>
            </a:extLst>
          </p:cNvPr>
          <p:cNvSpPr/>
          <p:nvPr userDrawn="1"/>
        </p:nvSpPr>
        <p:spPr>
          <a:xfrm>
            <a:off x="1" y="1253330"/>
            <a:ext cx="4253022" cy="4663376"/>
          </a:xfrm>
          <a:prstGeom prst="rect">
            <a:avLst/>
          </a:prstGeom>
          <a:solidFill>
            <a:srgbClr val="9ADAE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4" name="Rectangle 3">
            <a:extLst>
              <a:ext uri="{FF2B5EF4-FFF2-40B4-BE49-F238E27FC236}">
                <a16:creationId xmlns:a16="http://schemas.microsoft.com/office/drawing/2014/main" id="{C18E8F84-7C60-360C-02C7-69E82611458A}"/>
              </a:ext>
            </a:extLst>
          </p:cNvPr>
          <p:cNvSpPr/>
          <p:nvPr userDrawn="1"/>
        </p:nvSpPr>
        <p:spPr>
          <a:xfrm>
            <a:off x="7776275" y="1253330"/>
            <a:ext cx="4415723" cy="4663376"/>
          </a:xfrm>
          <a:prstGeom prst="rect">
            <a:avLst/>
          </a:prstGeom>
          <a:solidFill>
            <a:srgbClr val="9ADAEA">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19" name="TextBox 18">
            <a:extLst>
              <a:ext uri="{FF2B5EF4-FFF2-40B4-BE49-F238E27FC236}">
                <a16:creationId xmlns:a16="http://schemas.microsoft.com/office/drawing/2014/main" id="{40B9CFBE-B6F8-CAE7-6ECB-4E0EED8E28A8}"/>
              </a:ext>
            </a:extLst>
          </p:cNvPr>
          <p:cNvSpPr txBox="1"/>
          <p:nvPr userDrawn="1"/>
        </p:nvSpPr>
        <p:spPr>
          <a:xfrm>
            <a:off x="597050" y="1582940"/>
            <a:ext cx="3523253" cy="398570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20" name="TextBox 19">
            <a:extLst>
              <a:ext uri="{FF2B5EF4-FFF2-40B4-BE49-F238E27FC236}">
                <a16:creationId xmlns:a16="http://schemas.microsoft.com/office/drawing/2014/main" id="{EDB9A407-E6E5-EE69-E341-D34688D48F83}"/>
              </a:ext>
            </a:extLst>
          </p:cNvPr>
          <p:cNvSpPr txBox="1"/>
          <p:nvPr userDrawn="1"/>
        </p:nvSpPr>
        <p:spPr>
          <a:xfrm>
            <a:off x="4425145" y="1742428"/>
            <a:ext cx="3218411"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23" name="TextBox 22">
            <a:extLst>
              <a:ext uri="{FF2B5EF4-FFF2-40B4-BE49-F238E27FC236}">
                <a16:creationId xmlns:a16="http://schemas.microsoft.com/office/drawing/2014/main" id="{FE632DE8-605B-E2CC-1981-1AE5754D6676}"/>
              </a:ext>
            </a:extLst>
          </p:cNvPr>
          <p:cNvSpPr txBox="1"/>
          <p:nvPr userDrawn="1"/>
        </p:nvSpPr>
        <p:spPr>
          <a:xfrm>
            <a:off x="7937765" y="1742428"/>
            <a:ext cx="3151993"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25" name="Title 1">
            <a:extLst>
              <a:ext uri="{FF2B5EF4-FFF2-40B4-BE49-F238E27FC236}">
                <a16:creationId xmlns:a16="http://schemas.microsoft.com/office/drawing/2014/main" id="{6CA0C0F4-A82E-8B32-A98F-67FA23444145}"/>
              </a:ext>
            </a:extLst>
          </p:cNvPr>
          <p:cNvSpPr>
            <a:spLocks noGrp="1"/>
          </p:cNvSpPr>
          <p:nvPr>
            <p:ph type="title" idx="4294967295"/>
          </p:nvPr>
        </p:nvSpPr>
        <p:spPr>
          <a:xfrm>
            <a:off x="597050" y="341304"/>
            <a:ext cx="7412038" cy="685800"/>
          </a:xfrm>
          <a:prstGeom prst="rect">
            <a:avLst/>
          </a:prstGeom>
        </p:spPr>
        <p:txBody>
          <a:bodyPr>
            <a:normAutofit/>
          </a:bodyPr>
          <a:lstStyle/>
          <a:p>
            <a:r>
              <a:rPr lang="en-US" sz="3600" b="1" dirty="0">
                <a:solidFill>
                  <a:srgbClr val="016981"/>
                </a:solidFill>
                <a:latin typeface="Arial" panose="020B0604020202020204" pitchFamily="34" charset="0"/>
                <a:cs typeface="Arial" panose="020B0604020202020204" pitchFamily="34" charset="0"/>
              </a:rPr>
              <a:t>Three Column Content</a:t>
            </a:r>
            <a:endParaRPr lang="en-TH" sz="3600" b="1" dirty="0">
              <a:solidFill>
                <a:srgbClr val="01698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90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forward Layout V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D4ED86-E19A-10E1-F285-A85F5E098D49}"/>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3" name="Picture 2" descr="A group of medical professionals looking at a ball&#10;&#10;AI-generated content may be incorrect.">
            <a:extLst>
              <a:ext uri="{FF2B5EF4-FFF2-40B4-BE49-F238E27FC236}">
                <a16:creationId xmlns:a16="http://schemas.microsoft.com/office/drawing/2014/main" id="{70BA0F63-C3F1-606D-5EB6-FD9571E9AC2A}"/>
              </a:ext>
            </a:extLst>
          </p:cNvPr>
          <p:cNvPicPr>
            <a:picLocks noChangeAspect="1"/>
          </p:cNvPicPr>
          <p:nvPr userDrawn="1"/>
        </p:nvPicPr>
        <p:blipFill>
          <a:blip r:embed="rId2"/>
          <a:srcRect l="27469" t="4440" r="5144" b="12196"/>
          <a:stretch>
            <a:fillRect/>
          </a:stretch>
        </p:blipFill>
        <p:spPr>
          <a:xfrm>
            <a:off x="0" y="0"/>
            <a:ext cx="8318499" cy="6858000"/>
          </a:xfrm>
          <a:prstGeom prst="rect">
            <a:avLst/>
          </a:prstGeom>
        </p:spPr>
      </p:pic>
      <p:sp>
        <p:nvSpPr>
          <p:cNvPr id="5" name="TextBox 4">
            <a:extLst>
              <a:ext uri="{FF2B5EF4-FFF2-40B4-BE49-F238E27FC236}">
                <a16:creationId xmlns:a16="http://schemas.microsoft.com/office/drawing/2014/main" id="{AC34B77C-0324-438E-24F6-066F9F92CDA0}"/>
              </a:ext>
            </a:extLst>
          </p:cNvPr>
          <p:cNvSpPr txBox="1"/>
          <p:nvPr userDrawn="1"/>
        </p:nvSpPr>
        <p:spPr>
          <a:xfrm>
            <a:off x="8521699" y="1891139"/>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913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forward Layout V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863DB8-0DE9-814F-E791-81E369ECD455}"/>
              </a:ext>
            </a:extLst>
          </p:cNvPr>
          <p:cNvSpPr txBox="1"/>
          <p:nvPr userDrawn="1"/>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8" name="Picture 7" descr="A group of medical professionals looking at a ball&#10;&#10;AI-generated content may be incorrect.">
            <a:extLst>
              <a:ext uri="{FF2B5EF4-FFF2-40B4-BE49-F238E27FC236}">
                <a16:creationId xmlns:a16="http://schemas.microsoft.com/office/drawing/2014/main" id="{DBCA98C0-0E5A-BA45-EDB2-D11C976F25AB}"/>
              </a:ext>
            </a:extLst>
          </p:cNvPr>
          <p:cNvPicPr>
            <a:picLocks noChangeAspect="1"/>
          </p:cNvPicPr>
          <p:nvPr userDrawn="1"/>
        </p:nvPicPr>
        <p:blipFill>
          <a:blip r:embed="rId2"/>
          <a:srcRect l="27469" t="4440" r="5144" b="12196"/>
          <a:stretch>
            <a:fillRect/>
          </a:stretch>
        </p:blipFill>
        <p:spPr>
          <a:xfrm>
            <a:off x="3873501" y="0"/>
            <a:ext cx="8318499" cy="6858000"/>
          </a:xfrm>
          <a:prstGeom prst="rect">
            <a:avLst/>
          </a:prstGeom>
        </p:spPr>
      </p:pic>
      <p:sp>
        <p:nvSpPr>
          <p:cNvPr id="9" name="Rectangle 8">
            <a:extLst>
              <a:ext uri="{FF2B5EF4-FFF2-40B4-BE49-F238E27FC236}">
                <a16:creationId xmlns:a16="http://schemas.microsoft.com/office/drawing/2014/main" id="{611C7AE6-968C-88B0-9AAE-14A6C5DD359A}"/>
              </a:ext>
            </a:extLst>
          </p:cNvPr>
          <p:cNvSpPr/>
          <p:nvPr userDrawn="1"/>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TextBox 9">
            <a:extLst>
              <a:ext uri="{FF2B5EF4-FFF2-40B4-BE49-F238E27FC236}">
                <a16:creationId xmlns:a16="http://schemas.microsoft.com/office/drawing/2014/main" id="{290CAE3D-3034-2BD6-3AAF-84342A2C91FB}"/>
              </a:ext>
            </a:extLst>
          </p:cNvPr>
          <p:cNvSpPr txBox="1"/>
          <p:nvPr userDrawn="1"/>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11" name="Picture 10" descr="A close-up of a sign&#10;&#10;AI-generated content may be incorrect.">
            <a:extLst>
              <a:ext uri="{FF2B5EF4-FFF2-40B4-BE49-F238E27FC236}">
                <a16:creationId xmlns:a16="http://schemas.microsoft.com/office/drawing/2014/main" id="{15D29290-035B-0000-6EE1-7F36308503F4}"/>
              </a:ext>
            </a:extLst>
          </p:cNvPr>
          <p:cNvPicPr>
            <a:picLocks noChangeAspect="1"/>
          </p:cNvPicPr>
          <p:nvPr userDrawn="1"/>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80269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19323E-9E93-ADBB-F710-45880E3DAB04}"/>
              </a:ext>
            </a:extLst>
          </p:cNvPr>
          <p:cNvSpPr>
            <a:spLocks noGrp="1"/>
          </p:cNvSpPr>
          <p:nvPr>
            <p:ph type="title"/>
          </p:nvPr>
        </p:nvSpPr>
        <p:spPr>
          <a:xfrm>
            <a:off x="430696" y="365125"/>
            <a:ext cx="7677718" cy="1215197"/>
          </a:xfrm>
          <a:prstGeom prst="rect">
            <a:avLst/>
          </a:prstGeom>
        </p:spPr>
        <p:txBody>
          <a:bodyPr vert="horz" lIns="91440" tIns="45720" rIns="91440" bIns="45720" rtlCol="0" anchor="t">
            <a:normAutofit/>
          </a:bodyPr>
          <a:lstStyle/>
          <a:p>
            <a:r>
              <a:rPr lang="en-US" dirty="0"/>
              <a:t>Blue Title</a:t>
            </a:r>
            <a:endParaRPr lang="en-TH" dirty="0"/>
          </a:p>
        </p:txBody>
      </p:sp>
      <p:sp>
        <p:nvSpPr>
          <p:cNvPr id="6" name="Text Placeholder 5">
            <a:extLst>
              <a:ext uri="{FF2B5EF4-FFF2-40B4-BE49-F238E27FC236}">
                <a16:creationId xmlns:a16="http://schemas.microsoft.com/office/drawing/2014/main" id="{A418459A-46FC-DCD6-F56F-54AD9D9B7765}"/>
              </a:ext>
            </a:extLst>
          </p:cNvPr>
          <p:cNvSpPr>
            <a:spLocks noGrp="1"/>
          </p:cNvSpPr>
          <p:nvPr>
            <p:ph type="body" idx="1"/>
          </p:nvPr>
        </p:nvSpPr>
        <p:spPr>
          <a:xfrm>
            <a:off x="430696" y="1810275"/>
            <a:ext cx="7677718" cy="415320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TH" dirty="0"/>
          </a:p>
        </p:txBody>
      </p:sp>
      <p:pic>
        <p:nvPicPr>
          <p:cNvPr id="4" name="Picture 3">
            <a:extLst>
              <a:ext uri="{FF2B5EF4-FFF2-40B4-BE49-F238E27FC236}">
                <a16:creationId xmlns:a16="http://schemas.microsoft.com/office/drawing/2014/main" id="{0F79F96B-9F21-6919-392F-54C52F9B4195}"/>
              </a:ext>
            </a:extLst>
          </p:cNvPr>
          <p:cNvPicPr>
            <a:picLocks noChangeAspect="1"/>
          </p:cNvPicPr>
          <p:nvPr userDrawn="1"/>
        </p:nvPicPr>
        <p:blipFill>
          <a:blip r:embed="rId23"/>
          <a:srcRect l="5057"/>
          <a:stretch>
            <a:fillRect/>
          </a:stretch>
        </p:blipFill>
        <p:spPr>
          <a:xfrm>
            <a:off x="178904" y="6342579"/>
            <a:ext cx="12030183" cy="515421"/>
          </a:xfrm>
          <a:prstGeom prst="rect">
            <a:avLst/>
          </a:prstGeom>
        </p:spPr>
      </p:pic>
      <p:sp>
        <p:nvSpPr>
          <p:cNvPr id="5" name="Slide Number Placeholder 5">
            <a:extLst>
              <a:ext uri="{FF2B5EF4-FFF2-40B4-BE49-F238E27FC236}">
                <a16:creationId xmlns:a16="http://schemas.microsoft.com/office/drawing/2014/main" id="{746DBBA4-653A-C546-7BEC-7A37D3FED547}"/>
              </a:ext>
            </a:extLst>
          </p:cNvPr>
          <p:cNvSpPr txBox="1">
            <a:spLocks/>
          </p:cNvSpPr>
          <p:nvPr userDrawn="1"/>
        </p:nvSpPr>
        <p:spPr>
          <a:xfrm>
            <a:off x="9018104" y="639968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a:t>
            </a:fld>
            <a:endParaRPr lang="en-US" dirty="0">
              <a:solidFill>
                <a:srgbClr val="016981"/>
              </a:solidFill>
            </a:endParaRPr>
          </a:p>
        </p:txBody>
      </p:sp>
      <p:pic>
        <p:nvPicPr>
          <p:cNvPr id="7" name="Picture 6" descr="Blue text on a black background&#10;&#10;AI-generated content may be incorrect.">
            <a:extLst>
              <a:ext uri="{FF2B5EF4-FFF2-40B4-BE49-F238E27FC236}">
                <a16:creationId xmlns:a16="http://schemas.microsoft.com/office/drawing/2014/main" id="{5BA85B3C-0E1D-7467-6BDD-20B7C2553443}"/>
              </a:ext>
            </a:extLst>
          </p:cNvPr>
          <p:cNvPicPr>
            <a:picLocks noChangeAspect="1"/>
          </p:cNvPicPr>
          <p:nvPr userDrawn="1"/>
        </p:nvPicPr>
        <p:blipFill>
          <a:blip r:embed="rId24"/>
          <a:stretch>
            <a:fillRect/>
          </a:stretch>
        </p:blipFill>
        <p:spPr>
          <a:xfrm>
            <a:off x="9669053" y="382442"/>
            <a:ext cx="2263065" cy="696820"/>
          </a:xfrm>
          <a:prstGeom prst="rect">
            <a:avLst/>
          </a:prstGeom>
        </p:spPr>
      </p:pic>
    </p:spTree>
    <p:extLst>
      <p:ext uri="{BB962C8B-B14F-4D97-AF65-F5344CB8AC3E}">
        <p14:creationId xmlns:p14="http://schemas.microsoft.com/office/powerpoint/2010/main" val="1141756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0" r:id="rId4"/>
    <p:sldLayoutId id="2147483653" r:id="rId5"/>
    <p:sldLayoutId id="2147483654" r:id="rId6"/>
    <p:sldLayoutId id="2147483655" r:id="rId7"/>
    <p:sldLayoutId id="2147483656" r:id="rId8"/>
    <p:sldLayoutId id="2147483662" r:id="rId9"/>
    <p:sldLayoutId id="2147483663" r:id="rId10"/>
    <p:sldLayoutId id="2147483664" r:id="rId11"/>
    <p:sldLayoutId id="2147483665" r:id="rId12"/>
    <p:sldLayoutId id="2147483666" r:id="rId13"/>
    <p:sldLayoutId id="2147483667" r:id="rId14"/>
    <p:sldLayoutId id="2147483657" r:id="rId15"/>
    <p:sldLayoutId id="2147483658" r:id="rId16"/>
    <p:sldLayoutId id="2147483659" r:id="rId17"/>
    <p:sldLayoutId id="2147483660" r:id="rId18"/>
    <p:sldLayoutId id="2147483661" r:id="rId19"/>
    <p:sldLayoutId id="2147483671" r:id="rId20"/>
    <p:sldLayoutId id="2147483669" r:id="rId21"/>
  </p:sldLayoutIdLst>
  <p:hf hdr="0" dt="0"/>
  <p:txStyles>
    <p:title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0.xml"/><Relationship Id="rId5" Type="http://schemas.openxmlformats.org/officeDocument/2006/relationships/image" Target="../media/image2.pn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chart" Target="../charts/chart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094EC-6C42-CB8E-30E3-D3013BB001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D88819-4213-6767-60A5-F3ABEE58D36B}"/>
              </a:ext>
            </a:extLst>
          </p:cNvPr>
          <p:cNvSpPr txBox="1"/>
          <p:nvPr/>
        </p:nvSpPr>
        <p:spPr>
          <a:xfrm>
            <a:off x="3480079" y="2882760"/>
            <a:ext cx="5231842" cy="707886"/>
          </a:xfrm>
          <a:prstGeom prst="rect">
            <a:avLst/>
          </a:prstGeom>
          <a:noFill/>
        </p:spPr>
        <p:txBody>
          <a:bodyPr wrap="square" rtlCol="0">
            <a:spAutoFit/>
          </a:bodyPr>
          <a:lstStyle/>
          <a:p>
            <a:pPr lvl="0" algn="ctr"/>
            <a:r>
              <a:rPr lang="en-US" sz="4000" b="1" dirty="0">
                <a:solidFill>
                  <a:srgbClr val="016981"/>
                </a:solidFill>
                <a:latin typeface="Arial" panose="020B0604020202020204" pitchFamily="34" charset="0"/>
                <a:cs typeface="Arial" panose="020B0604020202020204" pitchFamily="34" charset="0"/>
              </a:rPr>
              <a:t>Title Slide Options</a:t>
            </a:r>
            <a:endParaRPr lang="en-NZ" sz="4000" b="1" dirty="0">
              <a:solidFill>
                <a:srgbClr val="01698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4F671FD-F2D5-E199-B48B-14A414EA34B2}"/>
              </a:ext>
            </a:extLst>
          </p:cNvPr>
          <p:cNvPicPr>
            <a:picLocks noChangeAspect="1"/>
          </p:cNvPicPr>
          <p:nvPr/>
        </p:nvPicPr>
        <p:blipFill>
          <a:blip r:embed="rId2"/>
          <a:stretch>
            <a:fillRect/>
          </a:stretch>
        </p:blipFill>
        <p:spPr>
          <a:xfrm>
            <a:off x="-8313" y="6342579"/>
            <a:ext cx="12217400" cy="515421"/>
          </a:xfrm>
          <a:prstGeom prst="rect">
            <a:avLst/>
          </a:prstGeom>
        </p:spPr>
      </p:pic>
      <p:sp>
        <p:nvSpPr>
          <p:cNvPr id="3" name="Slide Number Placeholder 5">
            <a:extLst>
              <a:ext uri="{FF2B5EF4-FFF2-40B4-BE49-F238E27FC236}">
                <a16:creationId xmlns:a16="http://schemas.microsoft.com/office/drawing/2014/main" id="{BA4069C1-6AD9-2E21-C532-70CCA56846AE}"/>
              </a:ext>
            </a:extLst>
          </p:cNvPr>
          <p:cNvSpPr>
            <a:spLocks noGrp="1"/>
          </p:cNvSpPr>
          <p:nvPr>
            <p:ph type="sldNum" sz="quarter" idx="4294967295"/>
          </p:nvPr>
        </p:nvSpPr>
        <p:spPr>
          <a:xfrm>
            <a:off x="9448800" y="6356350"/>
            <a:ext cx="2743200" cy="365125"/>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fld id="{4EDB8E34-10FC-234E-86CC-3C0A840AE771}" type="slidenum">
              <a:rPr lang="en-US" smtClean="0"/>
              <a:pPr/>
              <a:t>1</a:t>
            </a:fld>
            <a:endParaRPr lang="en-US" dirty="0"/>
          </a:p>
        </p:txBody>
      </p:sp>
      <p:pic>
        <p:nvPicPr>
          <p:cNvPr id="6" name="Picture 5" descr="Blue text on a black background&#10;&#10;AI-generated content may be incorrect.">
            <a:extLst>
              <a:ext uri="{FF2B5EF4-FFF2-40B4-BE49-F238E27FC236}">
                <a16:creationId xmlns:a16="http://schemas.microsoft.com/office/drawing/2014/main" id="{FDF3CEBD-5E6E-7971-0E01-9A1DD4B1EFBF}"/>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Rectangle 4">
            <a:extLst>
              <a:ext uri="{FF2B5EF4-FFF2-40B4-BE49-F238E27FC236}">
                <a16:creationId xmlns:a16="http://schemas.microsoft.com/office/drawing/2014/main" id="{7DC9151A-3D3C-0E01-C40F-E1FC2DE5C587}"/>
              </a:ext>
            </a:extLst>
          </p:cNvPr>
          <p:cNvSpPr/>
          <p:nvPr/>
        </p:nvSpPr>
        <p:spPr>
          <a:xfrm>
            <a:off x="0" y="0"/>
            <a:ext cx="7350826" cy="6858000"/>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descr="A white lighthouse with stripes&#10;&#10;AI-generated content may be incorrect.">
            <a:extLst>
              <a:ext uri="{FF2B5EF4-FFF2-40B4-BE49-F238E27FC236}">
                <a16:creationId xmlns:a16="http://schemas.microsoft.com/office/drawing/2014/main" id="{22B72E00-61EB-1D82-0F58-A22636AF3BC1}"/>
              </a:ext>
            </a:extLst>
          </p:cNvPr>
          <p:cNvPicPr>
            <a:picLocks noChangeAspect="1"/>
          </p:cNvPicPr>
          <p:nvPr/>
        </p:nvPicPr>
        <p:blipFill>
          <a:blip r:embed="rId4">
            <a:alphaModFix amt="15000"/>
          </a:blip>
          <a:srcRect l="13446" t="15764" r="13243" b="12358"/>
          <a:stretch>
            <a:fillRect/>
          </a:stretch>
        </p:blipFill>
        <p:spPr>
          <a:xfrm>
            <a:off x="0" y="-14288"/>
            <a:ext cx="12225713" cy="6872288"/>
          </a:xfrm>
          <a:prstGeom prst="rect">
            <a:avLst/>
          </a:prstGeom>
          <a:effectLst>
            <a:reflection stA="57000" endPos="0" dist="50800" dir="5400000" sy="-100000" algn="bl" rotWithShape="0"/>
          </a:effectLst>
        </p:spPr>
      </p:pic>
      <p:sp>
        <p:nvSpPr>
          <p:cNvPr id="9" name="TextBox 8">
            <a:extLst>
              <a:ext uri="{FF2B5EF4-FFF2-40B4-BE49-F238E27FC236}">
                <a16:creationId xmlns:a16="http://schemas.microsoft.com/office/drawing/2014/main" id="{460B3F8F-F4AB-19AC-7EC0-28E1250CCC93}"/>
              </a:ext>
            </a:extLst>
          </p:cNvPr>
          <p:cNvSpPr txBox="1"/>
          <p:nvPr/>
        </p:nvSpPr>
        <p:spPr>
          <a:xfrm>
            <a:off x="612353" y="2513428"/>
            <a:ext cx="5631615" cy="1200329"/>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MAIN TITLE, THAT CAN</a:t>
            </a:r>
            <a:br>
              <a:rPr lang="en-US" sz="3600" b="1" dirty="0">
                <a:solidFill>
                  <a:schemeClr val="bg1"/>
                </a:solidFill>
                <a:latin typeface="Arial" panose="020B0604020202020204" pitchFamily="34" charset="0"/>
                <a:cs typeface="Arial" panose="020B0604020202020204" pitchFamily="34" charset="0"/>
              </a:rPr>
            </a:br>
            <a:r>
              <a:rPr lang="en-US" sz="3600" b="1" dirty="0">
                <a:solidFill>
                  <a:schemeClr val="bg1"/>
                </a:solidFill>
                <a:latin typeface="Arial" panose="020B0604020202020204" pitchFamily="34" charset="0"/>
                <a:cs typeface="Arial" panose="020B0604020202020204" pitchFamily="34" charset="0"/>
              </a:rPr>
              <a:t>BE SHORT OR LONG</a:t>
            </a:r>
          </a:p>
        </p:txBody>
      </p:sp>
      <p:sp>
        <p:nvSpPr>
          <p:cNvPr id="10" name="TextBox 9">
            <a:extLst>
              <a:ext uri="{FF2B5EF4-FFF2-40B4-BE49-F238E27FC236}">
                <a16:creationId xmlns:a16="http://schemas.microsoft.com/office/drawing/2014/main" id="{6A7AD3C0-710B-BD16-1D14-278520C1ECAA}"/>
              </a:ext>
            </a:extLst>
          </p:cNvPr>
          <p:cNvSpPr txBox="1"/>
          <p:nvPr/>
        </p:nvSpPr>
        <p:spPr>
          <a:xfrm>
            <a:off x="612354" y="3906836"/>
            <a:ext cx="5019260" cy="400110"/>
          </a:xfrm>
          <a:prstGeom prst="rect">
            <a:avLst/>
          </a:prstGeom>
          <a:noFill/>
        </p:spPr>
        <p:txBody>
          <a:bodyPr wrap="square" rtlCol="0">
            <a:spAutoFit/>
          </a:bodyPr>
          <a:lstStyle/>
          <a:p>
            <a:r>
              <a:rPr lang="en-US" sz="2000" b="1" dirty="0">
                <a:solidFill>
                  <a:srgbClr val="9BDAEA"/>
                </a:solidFill>
                <a:effectLst>
                  <a:outerShdw blurRad="50800" dist="38100" dir="2700000" algn="tl" rotWithShape="0">
                    <a:prstClr val="black">
                      <a:alpha val="21143"/>
                    </a:prstClr>
                  </a:outerShdw>
                </a:effectLst>
                <a:latin typeface="Arial" panose="020B0604020202020204" pitchFamily="34" charset="0"/>
                <a:cs typeface="Arial" panose="020B0604020202020204" pitchFamily="34" charset="0"/>
              </a:rPr>
              <a:t>SUBTITLE SUBTITLE</a:t>
            </a:r>
          </a:p>
        </p:txBody>
      </p:sp>
      <p:pic>
        <p:nvPicPr>
          <p:cNvPr id="11" name="Picture 10" descr="A close-up of a sign&#10;&#10;AI-generated content may be incorrect.">
            <a:extLst>
              <a:ext uri="{FF2B5EF4-FFF2-40B4-BE49-F238E27FC236}">
                <a16:creationId xmlns:a16="http://schemas.microsoft.com/office/drawing/2014/main" id="{7A1E3E73-802A-0019-B8A4-2FF2B0060D81}"/>
              </a:ext>
            </a:extLst>
          </p:cNvPr>
          <p:cNvPicPr>
            <a:picLocks noChangeAspect="1"/>
          </p:cNvPicPr>
          <p:nvPr/>
        </p:nvPicPr>
        <p:blipFill>
          <a:blip r:embed="rId5"/>
          <a:stretch>
            <a:fillRect/>
          </a:stretch>
        </p:blipFill>
        <p:spPr>
          <a:xfrm>
            <a:off x="712503" y="1202158"/>
            <a:ext cx="2274618" cy="700377"/>
          </a:xfrm>
          <a:prstGeom prst="rect">
            <a:avLst/>
          </a:prstGeom>
        </p:spPr>
      </p:pic>
      <p:pic>
        <p:nvPicPr>
          <p:cNvPr id="12" name="Picture 11">
            <a:extLst>
              <a:ext uri="{FF2B5EF4-FFF2-40B4-BE49-F238E27FC236}">
                <a16:creationId xmlns:a16="http://schemas.microsoft.com/office/drawing/2014/main" id="{D66BEDE3-2396-3E62-CFD4-438702EC2088}"/>
              </a:ext>
            </a:extLst>
          </p:cNvPr>
          <p:cNvPicPr>
            <a:picLocks noChangeAspect="1"/>
          </p:cNvPicPr>
          <p:nvPr/>
        </p:nvPicPr>
        <p:blipFill>
          <a:blip r:embed="rId6"/>
          <a:stretch>
            <a:fillRect/>
          </a:stretch>
        </p:blipFill>
        <p:spPr>
          <a:xfrm>
            <a:off x="612354" y="4863024"/>
            <a:ext cx="840372" cy="1226943"/>
          </a:xfrm>
          <a:prstGeom prst="rect">
            <a:avLst/>
          </a:prstGeom>
        </p:spPr>
      </p:pic>
      <p:pic>
        <p:nvPicPr>
          <p:cNvPr id="13" name="Picture 12">
            <a:extLst>
              <a:ext uri="{FF2B5EF4-FFF2-40B4-BE49-F238E27FC236}">
                <a16:creationId xmlns:a16="http://schemas.microsoft.com/office/drawing/2014/main" id="{EC240661-088D-F046-99B0-E02A2C4DD3BA}"/>
              </a:ext>
            </a:extLst>
          </p:cNvPr>
          <p:cNvPicPr>
            <a:picLocks noChangeAspect="1"/>
          </p:cNvPicPr>
          <p:nvPr/>
        </p:nvPicPr>
        <p:blipFill>
          <a:blip r:embed="rId7"/>
          <a:srcRect l="38049" r="14907"/>
          <a:stretch>
            <a:fillRect/>
          </a:stretch>
        </p:blipFill>
        <p:spPr>
          <a:xfrm>
            <a:off x="7350826" y="0"/>
            <a:ext cx="4841173" cy="6858000"/>
          </a:xfrm>
          <a:prstGeom prst="rect">
            <a:avLst/>
          </a:prstGeom>
        </p:spPr>
      </p:pic>
    </p:spTree>
    <p:extLst>
      <p:ext uri="{BB962C8B-B14F-4D97-AF65-F5344CB8AC3E}">
        <p14:creationId xmlns:p14="http://schemas.microsoft.com/office/powerpoint/2010/main" val="411331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A6847-0484-64DB-C8AF-9760462B07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66DEFB-46A2-CDEC-5ED2-09BA6487AEB5}"/>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038F4994-075E-8BEB-4290-9B8D5F5B5F20}"/>
              </a:ext>
            </a:extLst>
          </p:cNvPr>
          <p:cNvPicPr>
            <a:picLocks noChangeAspect="1"/>
          </p:cNvPicPr>
          <p:nvPr/>
        </p:nvPicPr>
        <p:blipFill>
          <a:blip r:embed="rId2"/>
          <a:srcRect l="1426" t="8286" r="838" b="26021"/>
          <a:stretch>
            <a:fillRect/>
          </a:stretch>
        </p:blipFill>
        <p:spPr>
          <a:xfrm>
            <a:off x="4205134" y="311643"/>
            <a:ext cx="7655233" cy="3429000"/>
          </a:xfrm>
          <a:prstGeom prst="rect">
            <a:avLst/>
          </a:prstGeom>
        </p:spPr>
      </p:pic>
      <p:sp>
        <p:nvSpPr>
          <p:cNvPr id="3" name="Rectangle 2">
            <a:extLst>
              <a:ext uri="{FF2B5EF4-FFF2-40B4-BE49-F238E27FC236}">
                <a16:creationId xmlns:a16="http://schemas.microsoft.com/office/drawing/2014/main" id="{8DD41D07-7A49-7C0C-1108-7AA8827ABBEE}"/>
              </a:ext>
            </a:extLst>
          </p:cNvPr>
          <p:cNvSpPr/>
          <p:nvPr/>
        </p:nvSpPr>
        <p:spPr>
          <a:xfrm>
            <a:off x="0" y="0"/>
            <a:ext cx="3873501"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4DBA1060-1B3F-D4A1-8C12-7A8DF854FAD0}"/>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EB4BFB0-6BBA-1ED9-33B9-1AA031603704}"/>
              </a:ext>
            </a:extLst>
          </p:cNvPr>
          <p:cNvPicPr>
            <a:picLocks noChangeAspect="1"/>
          </p:cNvPicPr>
          <p:nvPr/>
        </p:nvPicPr>
        <p:blipFill>
          <a:blip r:embed="rId3"/>
          <a:srcRect l="180" r="180"/>
          <a:stretch/>
        </p:blipFill>
        <p:spPr>
          <a:xfrm>
            <a:off x="4205135" y="3969243"/>
            <a:ext cx="3689818" cy="2467843"/>
          </a:xfrm>
          <a:prstGeom prst="rect">
            <a:avLst/>
          </a:prstGeom>
        </p:spPr>
      </p:pic>
      <p:pic>
        <p:nvPicPr>
          <p:cNvPr id="8" name="Picture 7">
            <a:extLst>
              <a:ext uri="{FF2B5EF4-FFF2-40B4-BE49-F238E27FC236}">
                <a16:creationId xmlns:a16="http://schemas.microsoft.com/office/drawing/2014/main" id="{6B990418-56C9-5D82-18B9-8ED117D8E9E0}"/>
              </a:ext>
            </a:extLst>
          </p:cNvPr>
          <p:cNvPicPr>
            <a:picLocks noChangeAspect="1"/>
          </p:cNvPicPr>
          <p:nvPr/>
        </p:nvPicPr>
        <p:blipFill>
          <a:blip r:embed="rId4"/>
          <a:srcRect t="70" b="70"/>
          <a:stretch/>
        </p:blipFill>
        <p:spPr>
          <a:xfrm>
            <a:off x="8154835" y="3969243"/>
            <a:ext cx="3706966" cy="2467843"/>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0B0FB4CC-5E89-F679-6718-BB884C45EECC}"/>
              </a:ext>
            </a:extLst>
          </p:cNvPr>
          <p:cNvPicPr>
            <a:picLocks noChangeAspect="1"/>
          </p:cNvPicPr>
          <p:nvPr/>
        </p:nvPicPr>
        <p:blipFill>
          <a:blip r:embed="rId5"/>
          <a:stretch>
            <a:fillRect/>
          </a:stretch>
        </p:blipFill>
        <p:spPr>
          <a:xfrm>
            <a:off x="331633" y="382442"/>
            <a:ext cx="2263065" cy="696820"/>
          </a:xfrm>
          <a:prstGeom prst="rect">
            <a:avLst/>
          </a:prstGeom>
        </p:spPr>
      </p:pic>
    </p:spTree>
    <p:extLst>
      <p:ext uri="{BB962C8B-B14F-4D97-AF65-F5344CB8AC3E}">
        <p14:creationId xmlns:p14="http://schemas.microsoft.com/office/powerpoint/2010/main" val="122854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7D1C-0220-5C8E-F737-212249EE9C8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0581D2F-30F9-27E1-A3C4-BEACDB1AE9E5}"/>
              </a:ext>
            </a:extLst>
          </p:cNvPr>
          <p:cNvSpPr txBox="1"/>
          <p:nvPr/>
        </p:nvSpPr>
        <p:spPr>
          <a:xfrm>
            <a:off x="551543" y="420914"/>
            <a:ext cx="3875314" cy="369332"/>
          </a:xfrm>
          <a:prstGeom prst="rect">
            <a:avLst/>
          </a:prstGeom>
          <a:noFill/>
        </p:spPr>
        <p:txBody>
          <a:bodyPr wrap="square" rtlCol="0">
            <a:spAutoFit/>
          </a:bodyPr>
          <a:lstStyle/>
          <a:p>
            <a:pPr lvl="0"/>
            <a:r>
              <a:rPr lang="en-US" dirty="0"/>
              <a:t>Quote slide</a:t>
            </a:r>
            <a:endParaRPr lang="en-NZ" dirty="0"/>
          </a:p>
        </p:txBody>
      </p:sp>
      <p:sp>
        <p:nvSpPr>
          <p:cNvPr id="3" name="Rectangle 2">
            <a:extLst>
              <a:ext uri="{FF2B5EF4-FFF2-40B4-BE49-F238E27FC236}">
                <a16:creationId xmlns:a16="http://schemas.microsoft.com/office/drawing/2014/main" id="{1AB41E9F-00AB-DDF7-7B23-0E69F0E41BFE}"/>
              </a:ext>
            </a:extLst>
          </p:cNvPr>
          <p:cNvSpPr/>
          <p:nvPr/>
        </p:nvSpPr>
        <p:spPr>
          <a:xfrm>
            <a:off x="1" y="0"/>
            <a:ext cx="12192000" cy="6858000"/>
          </a:xfrm>
          <a:prstGeom prst="rect">
            <a:avLst/>
          </a:prstGeom>
          <a:solidFill>
            <a:srgbClr val="9B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 name="Picture 3" descr="Blue text on a black background&#10;&#10;AI-generated content may be incorrect.">
            <a:extLst>
              <a:ext uri="{FF2B5EF4-FFF2-40B4-BE49-F238E27FC236}">
                <a16:creationId xmlns:a16="http://schemas.microsoft.com/office/drawing/2014/main" id="{A5EA426F-9326-D44E-8F64-48A9AB87ADD3}"/>
              </a:ext>
            </a:extLst>
          </p:cNvPr>
          <p:cNvPicPr>
            <a:picLocks noChangeAspect="1"/>
          </p:cNvPicPr>
          <p:nvPr/>
        </p:nvPicPr>
        <p:blipFill>
          <a:blip r:embed="rId3"/>
          <a:stretch>
            <a:fillRect/>
          </a:stretch>
        </p:blipFill>
        <p:spPr>
          <a:xfrm>
            <a:off x="9669053" y="382442"/>
            <a:ext cx="2263065" cy="696820"/>
          </a:xfrm>
          <a:prstGeom prst="rect">
            <a:avLst/>
          </a:prstGeom>
        </p:spPr>
      </p:pic>
      <p:sp>
        <p:nvSpPr>
          <p:cNvPr id="5" name="TextBox 4">
            <a:extLst>
              <a:ext uri="{FF2B5EF4-FFF2-40B4-BE49-F238E27FC236}">
                <a16:creationId xmlns:a16="http://schemas.microsoft.com/office/drawing/2014/main" id="{D19B8806-BFB5-E4C1-0C80-7E4692C37062}"/>
              </a:ext>
            </a:extLst>
          </p:cNvPr>
          <p:cNvSpPr txBox="1"/>
          <p:nvPr/>
        </p:nvSpPr>
        <p:spPr>
          <a:xfrm>
            <a:off x="2341153" y="2126159"/>
            <a:ext cx="8292434" cy="2308324"/>
          </a:xfrm>
          <a:prstGeom prst="rect">
            <a:avLst/>
          </a:prstGeom>
          <a:noFill/>
        </p:spPr>
        <p:txBody>
          <a:bodyPr wrap="square" rtlCol="0">
            <a:spAutoFit/>
          </a:bodyPr>
          <a:lstStyle/>
          <a:p>
            <a:r>
              <a:rPr lang="en-TH" sz="3600" b="1" dirty="0">
                <a:solidFill>
                  <a:srgbClr val="135163"/>
                </a:solidFill>
                <a:latin typeface="Arial Black" panose="020B0604020202020204" pitchFamily="34" charset="0"/>
                <a:cs typeface="Arial Black" panose="020B0604020202020204" pitchFamily="34" charset="0"/>
              </a:rPr>
              <a:t>This is a slide specifically designed to present impactful quotes. They should be brief, not over two short paragraphs.</a:t>
            </a:r>
          </a:p>
        </p:txBody>
      </p:sp>
      <p:pic>
        <p:nvPicPr>
          <p:cNvPr id="6" name="Picture 5" descr="A blue quote on a black background&#10;&#10;AI-generated content may be incorrect.">
            <a:extLst>
              <a:ext uri="{FF2B5EF4-FFF2-40B4-BE49-F238E27FC236}">
                <a16:creationId xmlns:a16="http://schemas.microsoft.com/office/drawing/2014/main" id="{DE7C4E65-2BD6-B2D7-B890-D4D1B0F51560}"/>
              </a:ext>
            </a:extLst>
          </p:cNvPr>
          <p:cNvPicPr>
            <a:picLocks noChangeAspect="1"/>
          </p:cNvPicPr>
          <p:nvPr/>
        </p:nvPicPr>
        <p:blipFill>
          <a:blip r:embed="rId4"/>
          <a:stretch>
            <a:fillRect/>
          </a:stretch>
        </p:blipFill>
        <p:spPr>
          <a:xfrm>
            <a:off x="326027" y="1079262"/>
            <a:ext cx="2882900" cy="3479800"/>
          </a:xfrm>
          <a:prstGeom prst="rect">
            <a:avLst/>
          </a:prstGeom>
        </p:spPr>
      </p:pic>
    </p:spTree>
    <p:extLst>
      <p:ext uri="{BB962C8B-B14F-4D97-AF65-F5344CB8AC3E}">
        <p14:creationId xmlns:p14="http://schemas.microsoft.com/office/powerpoint/2010/main" val="391418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4104F-5A90-0F2B-22DA-9C2E3DEFAD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F9377F-224D-C345-56AA-B88770111507}"/>
              </a:ext>
            </a:extLst>
          </p:cNvPr>
          <p:cNvSpPr/>
          <p:nvPr/>
        </p:nvSpPr>
        <p:spPr>
          <a:xfrm>
            <a:off x="3415146" y="3745066"/>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Rectangle 2">
            <a:extLst>
              <a:ext uri="{FF2B5EF4-FFF2-40B4-BE49-F238E27FC236}">
                <a16:creationId xmlns:a16="http://schemas.microsoft.com/office/drawing/2014/main" id="{04A15CB7-14AD-8B78-3751-CB76E4356289}"/>
              </a:ext>
            </a:extLst>
          </p:cNvPr>
          <p:cNvSpPr/>
          <p:nvPr/>
        </p:nvSpPr>
        <p:spPr>
          <a:xfrm>
            <a:off x="3415146" y="4941612"/>
            <a:ext cx="1871439" cy="1112010"/>
          </a:xfrm>
          <a:prstGeom prst="rect">
            <a:avLst/>
          </a:prstGeom>
          <a:noFill/>
          <a:ln w="63500">
            <a:solidFill>
              <a:srgbClr val="9BDAEA">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4" name="Rectangle 3">
            <a:extLst>
              <a:ext uri="{FF2B5EF4-FFF2-40B4-BE49-F238E27FC236}">
                <a16:creationId xmlns:a16="http://schemas.microsoft.com/office/drawing/2014/main" id="{F1027FCB-0515-F466-956F-16EF331D7133}"/>
              </a:ext>
            </a:extLst>
          </p:cNvPr>
          <p:cNvSpPr/>
          <p:nvPr/>
        </p:nvSpPr>
        <p:spPr>
          <a:xfrm>
            <a:off x="838200" y="3745066"/>
            <a:ext cx="2312440" cy="2308556"/>
          </a:xfrm>
          <a:prstGeom prst="rect">
            <a:avLst/>
          </a:prstGeom>
          <a:noFill/>
          <a:ln w="63500">
            <a:solidFill>
              <a:srgbClr val="9BDAEA">
                <a:alpha val="7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aphicFrame>
        <p:nvGraphicFramePr>
          <p:cNvPr id="5" name="Chart 4">
            <a:extLst>
              <a:ext uri="{FF2B5EF4-FFF2-40B4-BE49-F238E27FC236}">
                <a16:creationId xmlns:a16="http://schemas.microsoft.com/office/drawing/2014/main" id="{FA8EF0BC-D73E-18E4-B1D3-DE3CF7840D83}"/>
              </a:ext>
            </a:extLst>
          </p:cNvPr>
          <p:cNvGraphicFramePr/>
          <p:nvPr>
            <p:extLst>
              <p:ext uri="{D42A27DB-BD31-4B8C-83A1-F6EECF244321}">
                <p14:modId xmlns:p14="http://schemas.microsoft.com/office/powerpoint/2010/main" val="2100063184"/>
              </p:ext>
            </p:extLst>
          </p:nvPr>
        </p:nvGraphicFramePr>
        <p:xfrm>
          <a:off x="7168470" y="2172859"/>
          <a:ext cx="4534879" cy="4098310"/>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5">
            <a:extLst>
              <a:ext uri="{FF2B5EF4-FFF2-40B4-BE49-F238E27FC236}">
                <a16:creationId xmlns:a16="http://schemas.microsoft.com/office/drawing/2014/main" id="{67C0870F-7A5B-4EEF-9DB9-FE16C2559864}"/>
              </a:ext>
            </a:extLst>
          </p:cNvPr>
          <p:cNvGrpSpPr/>
          <p:nvPr/>
        </p:nvGrpSpPr>
        <p:grpSpPr>
          <a:xfrm>
            <a:off x="906414" y="4096674"/>
            <a:ext cx="2375360" cy="1629530"/>
            <a:chOff x="701892" y="3887871"/>
            <a:chExt cx="2375360" cy="1629530"/>
          </a:xfrm>
        </p:grpSpPr>
        <p:grpSp>
          <p:nvGrpSpPr>
            <p:cNvPr id="7" name="Group 6">
              <a:extLst>
                <a:ext uri="{FF2B5EF4-FFF2-40B4-BE49-F238E27FC236}">
                  <a16:creationId xmlns:a16="http://schemas.microsoft.com/office/drawing/2014/main" id="{114C7E96-D851-FF69-AADD-7C915723400E}"/>
                </a:ext>
              </a:extLst>
            </p:cNvPr>
            <p:cNvGrpSpPr/>
            <p:nvPr/>
          </p:nvGrpSpPr>
          <p:grpSpPr>
            <a:xfrm>
              <a:off x="701892" y="3887871"/>
              <a:ext cx="2375360" cy="1026403"/>
              <a:chOff x="2116963" y="3957676"/>
              <a:chExt cx="2375360" cy="1026403"/>
            </a:xfrm>
          </p:grpSpPr>
          <p:sp>
            <p:nvSpPr>
              <p:cNvPr id="11" name="TextBox 10">
                <a:extLst>
                  <a:ext uri="{FF2B5EF4-FFF2-40B4-BE49-F238E27FC236}">
                    <a16:creationId xmlns:a16="http://schemas.microsoft.com/office/drawing/2014/main" id="{0E1D3243-411B-9913-1B37-9478E7A1B3B6}"/>
                  </a:ext>
                </a:extLst>
              </p:cNvPr>
              <p:cNvSpPr txBox="1"/>
              <p:nvPr/>
            </p:nvSpPr>
            <p:spPr>
              <a:xfrm>
                <a:off x="2134810" y="3957676"/>
                <a:ext cx="2071401" cy="830997"/>
              </a:xfrm>
              <a:prstGeom prst="rect">
                <a:avLst/>
              </a:prstGeom>
              <a:noFill/>
            </p:spPr>
            <p:txBody>
              <a:bodyPr wrap="none" rtlCol="0">
                <a:spAutoFit/>
              </a:bodyPr>
              <a:lstStyle/>
              <a:p>
                <a:pPr algn="ctr"/>
                <a:r>
                  <a:rPr lang="en-US" sz="4800" b="1" dirty="0">
                    <a:solidFill>
                      <a:srgbClr val="F15B3F"/>
                    </a:solidFill>
                    <a:latin typeface="Arial" panose="020B0604020202020204" pitchFamily="34" charset="0"/>
                    <a:cs typeface="Arial" panose="020B0604020202020204" pitchFamily="34" charset="0"/>
                  </a:rPr>
                  <a:t>$34.5k</a:t>
                </a:r>
                <a:endParaRPr lang="en-ID" sz="4800" b="1" dirty="0">
                  <a:solidFill>
                    <a:srgbClr val="F15B3F"/>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AF2C05F-5AAE-0015-EA1C-64C85D0E8889}"/>
                  </a:ext>
                </a:extLst>
              </p:cNvPr>
              <p:cNvSpPr txBox="1"/>
              <p:nvPr/>
            </p:nvSpPr>
            <p:spPr>
              <a:xfrm>
                <a:off x="2116963" y="4645525"/>
                <a:ext cx="237536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increase in income</a:t>
                </a:r>
                <a:endParaRPr lang="en-ID" sz="1600" b="1" dirty="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26887502-DE8E-5261-455F-4BD2D28442FB}"/>
                </a:ext>
              </a:extLst>
            </p:cNvPr>
            <p:cNvGrpSpPr/>
            <p:nvPr/>
          </p:nvGrpSpPr>
          <p:grpSpPr>
            <a:xfrm>
              <a:off x="1583846" y="5050285"/>
              <a:ext cx="467584" cy="467116"/>
              <a:chOff x="3657600" y="990600"/>
              <a:chExt cx="4876800" cy="4871923"/>
            </a:xfrm>
            <a:solidFill>
              <a:schemeClr val="tx2">
                <a:lumMod val="75000"/>
                <a:lumOff val="25000"/>
              </a:schemeClr>
            </a:solidFill>
          </p:grpSpPr>
          <p:sp>
            <p:nvSpPr>
              <p:cNvPr id="9" name="Freeform: Shape 18">
                <a:extLst>
                  <a:ext uri="{FF2B5EF4-FFF2-40B4-BE49-F238E27FC236}">
                    <a16:creationId xmlns:a16="http://schemas.microsoft.com/office/drawing/2014/main" id="{6F1F8660-2C0A-6DDF-81EF-5F19E1F59A5A}"/>
                  </a:ext>
                </a:extLst>
              </p:cNvPr>
              <p:cNvSpPr/>
              <p:nvPr/>
            </p:nvSpPr>
            <p:spPr>
              <a:xfrm>
                <a:off x="4670778" y="1798523"/>
                <a:ext cx="3863621" cy="2645437"/>
              </a:xfrm>
              <a:custGeom>
                <a:avLst/>
                <a:gdLst>
                  <a:gd name="connsiteX0" fmla="*/ 3558822 w 3863621"/>
                  <a:gd name="connsiteY0" fmla="*/ 0 h 2645437"/>
                  <a:gd name="connsiteX1" fmla="*/ 2931746 w 3863621"/>
                  <a:gd name="connsiteY1" fmla="*/ 0 h 2645437"/>
                  <a:gd name="connsiteX2" fmla="*/ 2728590 w 3863621"/>
                  <a:gd name="connsiteY2" fmla="*/ 203243 h 2645437"/>
                  <a:gd name="connsiteX3" fmla="*/ 2788084 w 3863621"/>
                  <a:gd name="connsiteY3" fmla="*/ 346862 h 2645437"/>
                  <a:gd name="connsiteX4" fmla="*/ 3008759 w 3863621"/>
                  <a:gd name="connsiteY4" fmla="*/ 567538 h 2645437"/>
                  <a:gd name="connsiteX5" fmla="*/ 3008759 w 3863621"/>
                  <a:gd name="connsiteY5" fmla="*/ 567538 h 2645437"/>
                  <a:gd name="connsiteX6" fmla="*/ 2280084 w 3863621"/>
                  <a:gd name="connsiteY6" fmla="*/ 1296010 h 2645437"/>
                  <a:gd name="connsiteX7" fmla="*/ 1992556 w 3863621"/>
                  <a:gd name="connsiteY7" fmla="*/ 1296010 h 2645437"/>
                  <a:gd name="connsiteX8" fmla="*/ 1958012 w 3863621"/>
                  <a:gd name="connsiteY8" fmla="*/ 1261262 h 2645437"/>
                  <a:gd name="connsiteX9" fmla="*/ 1095834 w 3863621"/>
                  <a:gd name="connsiteY9" fmla="*/ 1261262 h 2645437"/>
                  <a:gd name="connsiteX10" fmla="*/ 59514 w 3863621"/>
                  <a:gd name="connsiteY10" fmla="*/ 2297583 h 2645437"/>
                  <a:gd name="connsiteX11" fmla="*/ 59921 w 3863621"/>
                  <a:gd name="connsiteY11" fmla="*/ 2585923 h 2645437"/>
                  <a:gd name="connsiteX12" fmla="*/ 348262 w 3863621"/>
                  <a:gd name="connsiteY12" fmla="*/ 2585517 h 2645437"/>
                  <a:gd name="connsiteX13" fmla="*/ 1384582 w 3863621"/>
                  <a:gd name="connsiteY13" fmla="*/ 1549197 h 2645437"/>
                  <a:gd name="connsiteX14" fmla="*/ 1672110 w 3863621"/>
                  <a:gd name="connsiteY14" fmla="*/ 1549197 h 2645437"/>
                  <a:gd name="connsiteX15" fmla="*/ 1706654 w 3863621"/>
                  <a:gd name="connsiteY15" fmla="*/ 1583944 h 2645437"/>
                  <a:gd name="connsiteX16" fmla="*/ 2568831 w 3863621"/>
                  <a:gd name="connsiteY16" fmla="*/ 1583944 h 2645437"/>
                  <a:gd name="connsiteX17" fmla="*/ 3297507 w 3863621"/>
                  <a:gd name="connsiteY17" fmla="*/ 855269 h 2645437"/>
                  <a:gd name="connsiteX18" fmla="*/ 3297507 w 3863621"/>
                  <a:gd name="connsiteY18" fmla="*/ 855269 h 2645437"/>
                  <a:gd name="connsiteX19" fmla="*/ 3518182 w 3863621"/>
                  <a:gd name="connsiteY19" fmla="*/ 1075944 h 2645437"/>
                  <a:gd name="connsiteX20" fmla="*/ 3805535 w 3863621"/>
                  <a:gd name="connsiteY20" fmla="*/ 1073075 h 2645437"/>
                  <a:gd name="connsiteX21" fmla="*/ 3863621 w 3863621"/>
                  <a:gd name="connsiteY21" fmla="*/ 931875 h 2645437"/>
                  <a:gd name="connsiteX22" fmla="*/ 3863622 w 3863621"/>
                  <a:gd name="connsiteY22" fmla="*/ 304800 h 2645437"/>
                  <a:gd name="connsiteX23" fmla="*/ 3558822 w 3863621"/>
                  <a:gd name="connsiteY23" fmla="*/ 0 h 26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63621" h="2645437">
                    <a:moveTo>
                      <a:pt x="3558822" y="0"/>
                    </a:moveTo>
                    <a:lnTo>
                      <a:pt x="2931746" y="0"/>
                    </a:lnTo>
                    <a:cubicBezTo>
                      <a:pt x="2819522" y="24"/>
                      <a:pt x="2728566" y="91019"/>
                      <a:pt x="2728590" y="203243"/>
                    </a:cubicBezTo>
                    <a:cubicBezTo>
                      <a:pt x="2728601" y="257110"/>
                      <a:pt x="2750001" y="308767"/>
                      <a:pt x="2788084" y="346862"/>
                    </a:cubicBezTo>
                    <a:lnTo>
                      <a:pt x="3008759" y="567538"/>
                    </a:lnTo>
                    <a:lnTo>
                      <a:pt x="3008759" y="567538"/>
                    </a:lnTo>
                    <a:lnTo>
                      <a:pt x="2280084" y="1296010"/>
                    </a:lnTo>
                    <a:cubicBezTo>
                      <a:pt x="2199654" y="1372878"/>
                      <a:pt x="2072986" y="1372878"/>
                      <a:pt x="1992556" y="1296010"/>
                    </a:cubicBezTo>
                    <a:lnTo>
                      <a:pt x="1958012" y="1261262"/>
                    </a:lnTo>
                    <a:cubicBezTo>
                      <a:pt x="1716817" y="1030813"/>
                      <a:pt x="1337030" y="1030813"/>
                      <a:pt x="1095834" y="1261262"/>
                    </a:cubicBezTo>
                    <a:lnTo>
                      <a:pt x="59514" y="2297583"/>
                    </a:lnTo>
                    <a:cubicBezTo>
                      <a:pt x="-19997" y="2377318"/>
                      <a:pt x="-19815" y="2506413"/>
                      <a:pt x="59921" y="2585923"/>
                    </a:cubicBezTo>
                    <a:cubicBezTo>
                      <a:pt x="139656" y="2665434"/>
                      <a:pt x="268751" y="2665252"/>
                      <a:pt x="348262" y="2585517"/>
                    </a:cubicBezTo>
                    <a:lnTo>
                      <a:pt x="1384582" y="1549197"/>
                    </a:lnTo>
                    <a:cubicBezTo>
                      <a:pt x="1464970" y="1472225"/>
                      <a:pt x="1591721" y="1472225"/>
                      <a:pt x="1672110" y="1549197"/>
                    </a:cubicBezTo>
                    <a:lnTo>
                      <a:pt x="1706654" y="1583944"/>
                    </a:lnTo>
                    <a:cubicBezTo>
                      <a:pt x="1947932" y="1814186"/>
                      <a:pt x="2327553" y="1814186"/>
                      <a:pt x="2568831" y="1583944"/>
                    </a:cubicBezTo>
                    <a:lnTo>
                      <a:pt x="3297507" y="855269"/>
                    </a:lnTo>
                    <a:lnTo>
                      <a:pt x="3297507" y="855269"/>
                    </a:lnTo>
                    <a:lnTo>
                      <a:pt x="3518182" y="1075944"/>
                    </a:lnTo>
                    <a:cubicBezTo>
                      <a:pt x="3598324" y="1154502"/>
                      <a:pt x="3726977" y="1153218"/>
                      <a:pt x="3805535" y="1073075"/>
                    </a:cubicBezTo>
                    <a:cubicBezTo>
                      <a:pt x="3842516" y="1035349"/>
                      <a:pt x="3863350" y="984703"/>
                      <a:pt x="3863621" y="931875"/>
                    </a:cubicBezTo>
                    <a:lnTo>
                      <a:pt x="3863622" y="304800"/>
                    </a:lnTo>
                    <a:cubicBezTo>
                      <a:pt x="3863622" y="136464"/>
                      <a:pt x="3727158" y="0"/>
                      <a:pt x="3558822" y="0"/>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sp>
            <p:nvSpPr>
              <p:cNvPr id="10" name="Freeform: Shape 19">
                <a:extLst>
                  <a:ext uri="{FF2B5EF4-FFF2-40B4-BE49-F238E27FC236}">
                    <a16:creationId xmlns:a16="http://schemas.microsoft.com/office/drawing/2014/main" id="{EC6C52F7-3EBC-A60B-0341-E7F80F5FC635}"/>
                  </a:ext>
                </a:extLst>
              </p:cNvPr>
              <p:cNvSpPr/>
              <p:nvPr/>
            </p:nvSpPr>
            <p:spPr>
              <a:xfrm>
                <a:off x="3657600" y="990600"/>
                <a:ext cx="4876800" cy="4871923"/>
              </a:xfrm>
              <a:custGeom>
                <a:avLst/>
                <a:gdLst>
                  <a:gd name="connsiteX0" fmla="*/ 4673600 w 4876800"/>
                  <a:gd name="connsiteY0" fmla="*/ 4465523 h 4871923"/>
                  <a:gd name="connsiteX1" fmla="*/ 1016000 w 4876800"/>
                  <a:gd name="connsiteY1" fmla="*/ 4465523 h 4871923"/>
                  <a:gd name="connsiteX2" fmla="*/ 406400 w 4876800"/>
                  <a:gd name="connsiteY2" fmla="*/ 3855923 h 4871923"/>
                  <a:gd name="connsiteX3" fmla="*/ 406400 w 4876800"/>
                  <a:gd name="connsiteY3" fmla="*/ 203200 h 4871923"/>
                  <a:gd name="connsiteX4" fmla="*/ 203200 w 4876800"/>
                  <a:gd name="connsiteY4" fmla="*/ 0 h 4871923"/>
                  <a:gd name="connsiteX5" fmla="*/ 0 w 4876800"/>
                  <a:gd name="connsiteY5" fmla="*/ 203200 h 4871923"/>
                  <a:gd name="connsiteX6" fmla="*/ 0 w 4876800"/>
                  <a:gd name="connsiteY6" fmla="*/ 3855923 h 4871923"/>
                  <a:gd name="connsiteX7" fmla="*/ 1016000 w 4876800"/>
                  <a:gd name="connsiteY7" fmla="*/ 4871923 h 4871923"/>
                  <a:gd name="connsiteX8" fmla="*/ 4673600 w 4876800"/>
                  <a:gd name="connsiteY8" fmla="*/ 4871923 h 4871923"/>
                  <a:gd name="connsiteX9" fmla="*/ 4876800 w 4876800"/>
                  <a:gd name="connsiteY9" fmla="*/ 4668723 h 4871923"/>
                  <a:gd name="connsiteX10" fmla="*/ 4673600 w 4876800"/>
                  <a:gd name="connsiteY10" fmla="*/ 4465523 h 48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6800" h="4871923">
                    <a:moveTo>
                      <a:pt x="4673600" y="4465523"/>
                    </a:moveTo>
                    <a:lnTo>
                      <a:pt x="1016000" y="4465523"/>
                    </a:lnTo>
                    <a:cubicBezTo>
                      <a:pt x="679327" y="4465523"/>
                      <a:pt x="406400" y="4192596"/>
                      <a:pt x="406400" y="3855923"/>
                    </a:cubicBezTo>
                    <a:lnTo>
                      <a:pt x="406400" y="203200"/>
                    </a:lnTo>
                    <a:cubicBezTo>
                      <a:pt x="406400" y="90976"/>
                      <a:pt x="315424" y="0"/>
                      <a:pt x="203200" y="0"/>
                    </a:cubicBezTo>
                    <a:cubicBezTo>
                      <a:pt x="90976" y="0"/>
                      <a:pt x="0" y="90976"/>
                      <a:pt x="0" y="203200"/>
                    </a:cubicBezTo>
                    <a:lnTo>
                      <a:pt x="0" y="3855923"/>
                    </a:lnTo>
                    <a:cubicBezTo>
                      <a:pt x="672" y="4416766"/>
                      <a:pt x="455157" y="4871252"/>
                      <a:pt x="1016000" y="4871923"/>
                    </a:cubicBezTo>
                    <a:lnTo>
                      <a:pt x="4673600" y="4871923"/>
                    </a:lnTo>
                    <a:cubicBezTo>
                      <a:pt x="4785824" y="4871923"/>
                      <a:pt x="4876800" y="4780948"/>
                      <a:pt x="4876800" y="4668723"/>
                    </a:cubicBezTo>
                    <a:cubicBezTo>
                      <a:pt x="4876800" y="4556499"/>
                      <a:pt x="4785824" y="4465523"/>
                      <a:pt x="4673600" y="4465523"/>
                    </a:cubicBezTo>
                    <a:close/>
                  </a:path>
                </a:pathLst>
              </a:custGeom>
              <a:solidFill>
                <a:srgbClr val="016981"/>
              </a:solidFill>
              <a:ln w="203200" cap="flat">
                <a:noFill/>
                <a:prstDash val="solid"/>
                <a:miter/>
              </a:ln>
            </p:spPr>
            <p:txBody>
              <a:bodyPr rtlCol="0" anchor="ctr"/>
              <a:lstStyle/>
              <a:p>
                <a:endParaRPr lang="en-ID">
                  <a:solidFill>
                    <a:schemeClr val="tx2">
                      <a:lumMod val="75000"/>
                      <a:lumOff val="25000"/>
                    </a:schemeClr>
                  </a:solidFill>
                  <a:latin typeface="Arial" panose="020B0604020202020204" pitchFamily="34" charset="0"/>
                  <a:cs typeface="Arial" panose="020B0604020202020204" pitchFamily="34" charset="0"/>
                </a:endParaRPr>
              </a:p>
            </p:txBody>
          </p:sp>
        </p:grpSp>
      </p:grpSp>
      <p:grpSp>
        <p:nvGrpSpPr>
          <p:cNvPr id="13" name="Group 12">
            <a:extLst>
              <a:ext uri="{FF2B5EF4-FFF2-40B4-BE49-F238E27FC236}">
                <a16:creationId xmlns:a16="http://schemas.microsoft.com/office/drawing/2014/main" id="{69CBAA4A-E30C-7984-03D8-87F8F9C75156}"/>
              </a:ext>
            </a:extLst>
          </p:cNvPr>
          <p:cNvGrpSpPr/>
          <p:nvPr/>
        </p:nvGrpSpPr>
        <p:grpSpPr>
          <a:xfrm>
            <a:off x="3532093" y="3764947"/>
            <a:ext cx="2290923" cy="964541"/>
            <a:chOff x="5075626" y="3780692"/>
            <a:chExt cx="1446661" cy="964541"/>
          </a:xfrm>
        </p:grpSpPr>
        <p:sp>
          <p:nvSpPr>
            <p:cNvPr id="14" name="TextBox 13">
              <a:extLst>
                <a:ext uri="{FF2B5EF4-FFF2-40B4-BE49-F238E27FC236}">
                  <a16:creationId xmlns:a16="http://schemas.microsoft.com/office/drawing/2014/main" id="{FCD5A33D-371A-1C37-48F7-8A800CE445AB}"/>
                </a:ext>
              </a:extLst>
            </p:cNvPr>
            <p:cNvSpPr txBox="1"/>
            <p:nvPr/>
          </p:nvSpPr>
          <p:spPr>
            <a:xfrm>
              <a:off x="5075626" y="3780692"/>
              <a:ext cx="144666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70%</a:t>
              </a:r>
              <a:endParaRPr lang="en-ID" sz="4800" b="1" dirty="0">
                <a:solidFill>
                  <a:srgbClr val="01698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2BF1F03-160A-313B-B3C5-8E63425B99B8}"/>
                </a:ext>
              </a:extLst>
            </p:cNvPr>
            <p:cNvSpPr txBox="1"/>
            <p:nvPr/>
          </p:nvSpPr>
          <p:spPr>
            <a:xfrm>
              <a:off x="5075627" y="4232849"/>
              <a:ext cx="1446660" cy="512384"/>
            </a:xfrm>
            <a:prstGeom prst="rect">
              <a:avLst/>
            </a:prstGeom>
            <a:noFill/>
          </p:spPr>
          <p:txBody>
            <a:bodyPr wrap="square" rtlCol="0">
              <a:spAutoFit/>
            </a:bodyPr>
            <a:lstStyle/>
            <a:p>
              <a:pPr>
                <a:lnSpc>
                  <a:spcPct val="200000"/>
                </a:lnSpc>
              </a:pPr>
              <a:r>
                <a:rPr lang="en-US" sz="1600" b="1" dirty="0">
                  <a:solidFill>
                    <a:srgbClr val="016981"/>
                  </a:solidFill>
                  <a:latin typeface="Arial" panose="020B0604020202020204" pitchFamily="34" charset="0"/>
                  <a:cs typeface="Arial" panose="020B0604020202020204" pitchFamily="34" charset="0"/>
                </a:rPr>
                <a:t>Strategies</a:t>
              </a:r>
            </a:p>
          </p:txBody>
        </p:sp>
        <p:pic>
          <p:nvPicPr>
            <p:cNvPr id="16" name="Graphic 15">
              <a:extLst>
                <a:ext uri="{FF2B5EF4-FFF2-40B4-BE49-F238E27FC236}">
                  <a16:creationId xmlns:a16="http://schemas.microsoft.com/office/drawing/2014/main" id="{B44121E6-72C4-412F-97C8-6A35F77C31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2257" y="4130350"/>
              <a:ext cx="85908" cy="85908"/>
            </a:xfrm>
            <a:prstGeom prst="rect">
              <a:avLst/>
            </a:prstGeom>
          </p:spPr>
        </p:pic>
      </p:grpSp>
      <p:grpSp>
        <p:nvGrpSpPr>
          <p:cNvPr id="17" name="Group 16">
            <a:extLst>
              <a:ext uri="{FF2B5EF4-FFF2-40B4-BE49-F238E27FC236}">
                <a16:creationId xmlns:a16="http://schemas.microsoft.com/office/drawing/2014/main" id="{604DC8F0-5E8E-6235-B523-F25B938454C7}"/>
              </a:ext>
            </a:extLst>
          </p:cNvPr>
          <p:cNvGrpSpPr/>
          <p:nvPr/>
        </p:nvGrpSpPr>
        <p:grpSpPr>
          <a:xfrm>
            <a:off x="3551604" y="4923762"/>
            <a:ext cx="2271412" cy="994569"/>
            <a:chOff x="897578" y="3480215"/>
            <a:chExt cx="1871439" cy="994569"/>
          </a:xfrm>
        </p:grpSpPr>
        <p:sp>
          <p:nvSpPr>
            <p:cNvPr id="18" name="TextBox 17">
              <a:extLst>
                <a:ext uri="{FF2B5EF4-FFF2-40B4-BE49-F238E27FC236}">
                  <a16:creationId xmlns:a16="http://schemas.microsoft.com/office/drawing/2014/main" id="{C43BCF30-FFB0-8B5E-722B-6DC1F1296E4E}"/>
                </a:ext>
              </a:extLst>
            </p:cNvPr>
            <p:cNvSpPr txBox="1"/>
            <p:nvPr/>
          </p:nvSpPr>
          <p:spPr>
            <a:xfrm>
              <a:off x="913920" y="3480215"/>
              <a:ext cx="1446660" cy="830997"/>
            </a:xfrm>
            <a:prstGeom prst="rect">
              <a:avLst/>
            </a:prstGeom>
            <a:noFill/>
          </p:spPr>
          <p:txBody>
            <a:bodyPr wrap="square" rtlCol="0">
              <a:spAutoFit/>
            </a:bodyPr>
            <a:lstStyle/>
            <a:p>
              <a:r>
                <a:rPr lang="en-US" sz="4800" b="1" dirty="0">
                  <a:solidFill>
                    <a:srgbClr val="F15B3F"/>
                  </a:solidFill>
                  <a:latin typeface="Arial" panose="020B0604020202020204" pitchFamily="34" charset="0"/>
                  <a:cs typeface="Arial" panose="020B0604020202020204" pitchFamily="34" charset="0"/>
                </a:rPr>
                <a:t>90%</a:t>
              </a:r>
              <a:endParaRPr lang="en-ID" sz="4800" b="1" dirty="0">
                <a:solidFill>
                  <a:srgbClr val="F15B3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11E1206-29D7-44DE-58B5-117B4BE987AE}"/>
                </a:ext>
              </a:extLst>
            </p:cNvPr>
            <p:cNvSpPr txBox="1"/>
            <p:nvPr/>
          </p:nvSpPr>
          <p:spPr>
            <a:xfrm>
              <a:off x="897578" y="3962400"/>
              <a:ext cx="1871439" cy="512384"/>
            </a:xfrm>
            <a:prstGeom prst="rect">
              <a:avLst/>
            </a:prstGeom>
            <a:noFill/>
          </p:spPr>
          <p:txBody>
            <a:bodyPr wrap="square" rtlCol="0">
              <a:spAutoFit/>
            </a:bodyPr>
            <a:lstStyle/>
            <a:p>
              <a:pPr>
                <a:lnSpc>
                  <a:spcPct val="200000"/>
                </a:lnSpc>
              </a:pPr>
              <a:r>
                <a:rPr lang="en-US" sz="1600" b="1" dirty="0">
                  <a:solidFill>
                    <a:srgbClr val="F15B3F"/>
                  </a:solidFill>
                  <a:latin typeface="Arial" panose="020B0604020202020204" pitchFamily="34" charset="0"/>
                  <a:cs typeface="Arial" panose="020B0604020202020204" pitchFamily="34" charset="0"/>
                </a:rPr>
                <a:t>Grow Visibility</a:t>
              </a:r>
            </a:p>
          </p:txBody>
        </p:sp>
        <p:pic>
          <p:nvPicPr>
            <p:cNvPr id="20" name="Graphic 19">
              <a:extLst>
                <a:ext uri="{FF2B5EF4-FFF2-40B4-BE49-F238E27FC236}">
                  <a16:creationId xmlns:a16="http://schemas.microsoft.com/office/drawing/2014/main" id="{F037D91A-AF65-0E7C-5EE0-47C9C0604B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4209" y="3777257"/>
              <a:ext cx="85908" cy="85908"/>
            </a:xfrm>
            <a:prstGeom prst="rect">
              <a:avLst/>
            </a:prstGeom>
          </p:spPr>
        </p:pic>
      </p:grpSp>
      <p:sp>
        <p:nvSpPr>
          <p:cNvPr id="21" name="TextBox 20">
            <a:extLst>
              <a:ext uri="{FF2B5EF4-FFF2-40B4-BE49-F238E27FC236}">
                <a16:creationId xmlns:a16="http://schemas.microsoft.com/office/drawing/2014/main" id="{174A7E8E-C8DE-30A9-9B9A-099607D5319A}"/>
              </a:ext>
            </a:extLst>
          </p:cNvPr>
          <p:cNvSpPr txBox="1"/>
          <p:nvPr/>
        </p:nvSpPr>
        <p:spPr>
          <a:xfrm>
            <a:off x="7794978" y="1649639"/>
            <a:ext cx="3005607"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Featuring the 3x brand colors this design is built on.</a:t>
            </a:r>
            <a:endParaRPr lang="en-ID" sz="14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4F3A802B-41CB-FD7B-72B1-7AD1204F5105}"/>
              </a:ext>
            </a:extLst>
          </p:cNvPr>
          <p:cNvSpPr txBox="1"/>
          <p:nvPr/>
        </p:nvSpPr>
        <p:spPr>
          <a:xfrm>
            <a:off x="838200" y="2172859"/>
            <a:ext cx="5793839" cy="120032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 copy to graphs and data. Lorem ipsum dolor sit </a:t>
            </a:r>
            <a:r>
              <a:rPr lang="en-US" b="1" dirty="0" err="1">
                <a:latin typeface="Arial" panose="020B0604020202020204" pitchFamily="34" charset="0"/>
                <a:cs typeface="Arial" panose="020B0604020202020204" pitchFamily="34" charset="0"/>
              </a:rPr>
              <a:t>amet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consectetur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adipiscing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elit</a:t>
            </a:r>
            <a:r>
              <a:rPr lang="en-US" b="1" dirty="0">
                <a:latin typeface="Arial" panose="020B0604020202020204" pitchFamily="34" charset="0"/>
                <a:cs typeface="Arial" panose="020B0604020202020204" pitchFamily="34" charset="0"/>
              </a:rPr>
              <a:t>, sed do </a:t>
            </a:r>
            <a:r>
              <a:rPr lang="en-US" b="1" dirty="0" err="1">
                <a:latin typeface="Arial" panose="020B0604020202020204" pitchFamily="34" charset="0"/>
                <a:cs typeface="Arial" panose="020B0604020202020204" pitchFamily="34" charset="0"/>
              </a:rPr>
              <a:t>eiusmod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tempor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incididunt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ut</a:t>
            </a:r>
            <a:r>
              <a:rPr lang="en-US" b="1" dirty="0">
                <a:latin typeface="Arial" panose="020B0604020202020204" pitchFamily="34" charset="0"/>
                <a:cs typeface="Arial" panose="020B0604020202020204" pitchFamily="34" charset="0"/>
              </a:rPr>
              <a:t> labore et dolore magna </a:t>
            </a:r>
            <a:r>
              <a:rPr lang="en-US" b="1" dirty="0" err="1">
                <a:latin typeface="Arial" panose="020B0604020202020204" pitchFamily="34" charset="0"/>
                <a:cs typeface="Arial" panose="020B0604020202020204" pitchFamily="34" charset="0"/>
              </a:rPr>
              <a:t>aliqua</a:t>
            </a:r>
            <a:r>
              <a:rPr lang="en-US" b="1" dirty="0">
                <a:latin typeface="Arial" panose="020B0604020202020204" pitchFamily="34" charset="0"/>
                <a:cs typeface="Arial" panose="020B0604020202020204" pitchFamily="34" charset="0"/>
              </a:rPr>
              <a:t>.</a:t>
            </a:r>
            <a:endParaRPr lang="en-TH" b="1" dirty="0">
              <a:latin typeface="Arial" panose="020B0604020202020204" pitchFamily="34" charset="0"/>
              <a:cs typeface="Arial" panose="020B0604020202020204" pitchFamily="34" charset="0"/>
            </a:endParaRPr>
          </a:p>
        </p:txBody>
      </p:sp>
      <p:sp>
        <p:nvSpPr>
          <p:cNvPr id="23" name="Title 1">
            <a:extLst>
              <a:ext uri="{FF2B5EF4-FFF2-40B4-BE49-F238E27FC236}">
                <a16:creationId xmlns:a16="http://schemas.microsoft.com/office/drawing/2014/main" id="{45D3E3AD-93BD-F79E-5327-FB946F521114}"/>
              </a:ext>
            </a:extLst>
          </p:cNvPr>
          <p:cNvSpPr txBox="1">
            <a:spLocks/>
          </p:cNvSpPr>
          <p:nvPr/>
        </p:nvSpPr>
        <p:spPr>
          <a:xfrm>
            <a:off x="838200" y="534408"/>
            <a:ext cx="7412038" cy="685800"/>
          </a:xfrm>
          <a:prstGeom prst="rect">
            <a:avLst/>
          </a:prstGeom>
        </p:spPr>
        <p:txBody>
          <a:bodyPr vert="horz" lIns="91440" tIns="45720" rIns="91440" bIns="45720" rtlCol="0" anchor="t">
            <a:normAutofit fontScale="75000" lnSpcReduction="20000"/>
          </a:bodyPr>
          <a:lst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a:lstStyle>
          <a:p>
            <a:r>
              <a:rPr lang="en-US" sz="3600"/>
              <a:t>Graphs and data-friendly</a:t>
            </a:r>
            <a:br>
              <a:rPr lang="en-US" sz="3600"/>
            </a:br>
            <a:r>
              <a:rPr lang="en-US" sz="3600"/>
              <a:t>slide. Ways to display data.</a:t>
            </a:r>
            <a:endParaRPr lang="en-TH" sz="3600" dirty="0"/>
          </a:p>
        </p:txBody>
      </p:sp>
    </p:spTree>
    <p:extLst>
      <p:ext uri="{BB962C8B-B14F-4D97-AF65-F5344CB8AC3E}">
        <p14:creationId xmlns:p14="http://schemas.microsoft.com/office/powerpoint/2010/main" val="303857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2" presetClass="entr" presetSubtype="2" decel="100000" fill="hold" grpId="0" nodeType="withEffect">
                                  <p:stCondLst>
                                    <p:cond delay="200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1000" fill="hold"/>
                                        <p:tgtEl>
                                          <p:spTgt spid="21"/>
                                        </p:tgtEl>
                                        <p:attrNameLst>
                                          <p:attrName>ppt_x</p:attrName>
                                        </p:attrNameLst>
                                      </p:cBhvr>
                                      <p:tavLst>
                                        <p:tav tm="0">
                                          <p:val>
                                            <p:strVal val="1+#ppt_w/2"/>
                                          </p:val>
                                        </p:tav>
                                        <p:tav tm="100000">
                                          <p:val>
                                            <p:strVal val="#ppt_x"/>
                                          </p:val>
                                        </p:tav>
                                      </p:tavLst>
                                    </p:anim>
                                    <p:anim calcmode="lin" valueType="num">
                                      <p:cBhvr additive="base">
                                        <p:cTn id="23" dur="1000" fill="hold"/>
                                        <p:tgtEl>
                                          <p:spTgt spi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25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1000" fill="hold"/>
                                        <p:tgtEl>
                                          <p:spTgt spid="5"/>
                                        </p:tgtEl>
                                        <p:attrNameLst>
                                          <p:attrName>ppt_x</p:attrName>
                                        </p:attrNameLst>
                                      </p:cBhvr>
                                      <p:tavLst>
                                        <p:tav tm="0">
                                          <p:val>
                                            <p:strVal val="1+#ppt_w/2"/>
                                          </p:val>
                                        </p:tav>
                                        <p:tav tm="100000">
                                          <p:val>
                                            <p:strVal val="#ppt_x"/>
                                          </p:val>
                                        </p:tav>
                                      </p:tavLst>
                                    </p:anim>
                                    <p:anim calcmode="lin" valueType="num">
                                      <p:cBhvr additive="base">
                                        <p:cTn id="27"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6A756-3709-76F1-FA36-5EE06A1F74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38551E-631A-27B9-C6D2-658228CDD0BE}"/>
              </a:ext>
            </a:extLst>
          </p:cNvPr>
          <p:cNvSpPr txBox="1"/>
          <p:nvPr/>
        </p:nvSpPr>
        <p:spPr>
          <a:xfrm>
            <a:off x="551543" y="420914"/>
            <a:ext cx="3875314" cy="369332"/>
          </a:xfrm>
          <a:prstGeom prst="rect">
            <a:avLst/>
          </a:prstGeom>
          <a:noFill/>
        </p:spPr>
        <p:txBody>
          <a:bodyPr wrap="square" rtlCol="0">
            <a:spAutoFit/>
          </a:bodyPr>
          <a:lstStyle/>
          <a:p>
            <a:pPr lvl="0"/>
            <a:r>
              <a:rPr lang="en-US" dirty="0"/>
              <a:t>Contact/closing slide</a:t>
            </a:r>
            <a:endParaRPr lang="en-NZ" dirty="0"/>
          </a:p>
        </p:txBody>
      </p:sp>
      <p:pic>
        <p:nvPicPr>
          <p:cNvPr id="2" name="Picture 1" descr="A blue background with a logo&#10;&#10;AI-generated content may be incorrect.">
            <a:extLst>
              <a:ext uri="{FF2B5EF4-FFF2-40B4-BE49-F238E27FC236}">
                <a16:creationId xmlns:a16="http://schemas.microsoft.com/office/drawing/2014/main" id="{AE08A443-B1D4-DD8F-5BED-F0F40384F2D2}"/>
              </a:ext>
            </a:extLst>
          </p:cNvPr>
          <p:cNvPicPr>
            <a:picLocks noChangeAspect="1"/>
          </p:cNvPicPr>
          <p:nvPr/>
        </p:nvPicPr>
        <p:blipFill>
          <a:blip r:embed="rId2"/>
          <a:srcRect l="723" t="621" r="723" b="826"/>
          <a:stretch>
            <a:fillRect/>
          </a:stretch>
        </p:blipFill>
        <p:spPr>
          <a:xfrm>
            <a:off x="-12700" y="-14290"/>
            <a:ext cx="12217400" cy="6872289"/>
          </a:xfrm>
          <a:prstGeom prst="rect">
            <a:avLst/>
          </a:prstGeom>
        </p:spPr>
      </p:pic>
      <p:pic>
        <p:nvPicPr>
          <p:cNvPr id="3" name="Picture 2" descr="A close-up of a sign&#10;&#10;AI-generated content may be incorrect.">
            <a:extLst>
              <a:ext uri="{FF2B5EF4-FFF2-40B4-BE49-F238E27FC236}">
                <a16:creationId xmlns:a16="http://schemas.microsoft.com/office/drawing/2014/main" id="{5690E755-5109-EB75-9221-075DC93853A3}"/>
              </a:ext>
            </a:extLst>
          </p:cNvPr>
          <p:cNvPicPr>
            <a:picLocks noChangeAspect="1"/>
          </p:cNvPicPr>
          <p:nvPr/>
        </p:nvPicPr>
        <p:blipFill>
          <a:blip r:embed="rId3"/>
          <a:stretch>
            <a:fillRect/>
          </a:stretch>
        </p:blipFill>
        <p:spPr>
          <a:xfrm>
            <a:off x="9654623" y="311643"/>
            <a:ext cx="2274618" cy="700377"/>
          </a:xfrm>
          <a:prstGeom prst="rect">
            <a:avLst/>
          </a:prstGeom>
        </p:spPr>
      </p:pic>
      <p:sp>
        <p:nvSpPr>
          <p:cNvPr id="5" name="TextBox 4">
            <a:extLst>
              <a:ext uri="{FF2B5EF4-FFF2-40B4-BE49-F238E27FC236}">
                <a16:creationId xmlns:a16="http://schemas.microsoft.com/office/drawing/2014/main" id="{759C61EB-9AE6-AC6F-88FF-7563116B9941}"/>
              </a:ext>
            </a:extLst>
          </p:cNvPr>
          <p:cNvSpPr txBox="1"/>
          <p:nvPr/>
        </p:nvSpPr>
        <p:spPr>
          <a:xfrm>
            <a:off x="2984665" y="2760134"/>
            <a:ext cx="6222670" cy="1015663"/>
          </a:xfrm>
          <a:prstGeom prst="rect">
            <a:avLst/>
          </a:prstGeom>
          <a:noFill/>
        </p:spPr>
        <p:txBody>
          <a:bodyPr wrap="square" rtlCol="0">
            <a:spAutoFit/>
          </a:bodyPr>
          <a:lstStyle/>
          <a:p>
            <a:pPr algn="ctr"/>
            <a:r>
              <a:rPr lang="en-TH" sz="6000" b="1" dirty="0">
                <a:solidFill>
                  <a:schemeClr val="bg1"/>
                </a:solidFill>
                <a:latin typeface="Arial Black" panose="020B0604020202020204" pitchFamily="34" charset="0"/>
                <a:cs typeface="Arial Black" panose="020B0604020202020204" pitchFamily="34" charset="0"/>
              </a:rPr>
              <a:t>THANK YOU!</a:t>
            </a:r>
          </a:p>
        </p:txBody>
      </p:sp>
      <p:sp>
        <p:nvSpPr>
          <p:cNvPr id="6" name="Rectangle 5">
            <a:extLst>
              <a:ext uri="{FF2B5EF4-FFF2-40B4-BE49-F238E27FC236}">
                <a16:creationId xmlns:a16="http://schemas.microsoft.com/office/drawing/2014/main" id="{A00F5472-C738-1F42-4D13-1A0D977A2604}"/>
              </a:ext>
            </a:extLst>
          </p:cNvPr>
          <p:cNvSpPr/>
          <p:nvPr/>
        </p:nvSpPr>
        <p:spPr>
          <a:xfrm>
            <a:off x="1306286" y="4619501"/>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 name="Rectangle 6">
            <a:extLst>
              <a:ext uri="{FF2B5EF4-FFF2-40B4-BE49-F238E27FC236}">
                <a16:creationId xmlns:a16="http://schemas.microsoft.com/office/drawing/2014/main" id="{D70DE299-59DE-EDAD-ABB3-AB34CA0D72D1}"/>
              </a:ext>
            </a:extLst>
          </p:cNvPr>
          <p:cNvSpPr/>
          <p:nvPr/>
        </p:nvSpPr>
        <p:spPr>
          <a:xfrm>
            <a:off x="4595751" y="4619501"/>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TextBox 7">
            <a:extLst>
              <a:ext uri="{FF2B5EF4-FFF2-40B4-BE49-F238E27FC236}">
                <a16:creationId xmlns:a16="http://schemas.microsoft.com/office/drawing/2014/main" id="{7F5F2387-E900-2C28-04C1-7540DFB281E8}"/>
              </a:ext>
            </a:extLst>
          </p:cNvPr>
          <p:cNvSpPr txBox="1"/>
          <p:nvPr/>
        </p:nvSpPr>
        <p:spPr>
          <a:xfrm>
            <a:off x="1820883" y="4936514"/>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9" name="TextBox 8">
            <a:extLst>
              <a:ext uri="{FF2B5EF4-FFF2-40B4-BE49-F238E27FC236}">
                <a16:creationId xmlns:a16="http://schemas.microsoft.com/office/drawing/2014/main" id="{999DC200-BBD2-29B5-94E1-22429057C198}"/>
              </a:ext>
            </a:extLst>
          </p:cNvPr>
          <p:cNvSpPr txBox="1"/>
          <p:nvPr/>
        </p:nvSpPr>
        <p:spPr>
          <a:xfrm>
            <a:off x="4857008" y="4936215"/>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
        <p:nvSpPr>
          <p:cNvPr id="10" name="Rectangle 9">
            <a:extLst>
              <a:ext uri="{FF2B5EF4-FFF2-40B4-BE49-F238E27FC236}">
                <a16:creationId xmlns:a16="http://schemas.microsoft.com/office/drawing/2014/main" id="{FAE118B7-9190-B1BC-A9D0-7F1957C06852}"/>
              </a:ext>
            </a:extLst>
          </p:cNvPr>
          <p:cNvSpPr/>
          <p:nvPr/>
        </p:nvSpPr>
        <p:spPr>
          <a:xfrm>
            <a:off x="1306286" y="4601879"/>
            <a:ext cx="3120571"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1" name="Rectangle 10">
            <a:extLst>
              <a:ext uri="{FF2B5EF4-FFF2-40B4-BE49-F238E27FC236}">
                <a16:creationId xmlns:a16="http://schemas.microsoft.com/office/drawing/2014/main" id="{28C76C56-5938-9A92-D8A6-95FFEB94B490}"/>
              </a:ext>
            </a:extLst>
          </p:cNvPr>
          <p:cNvSpPr/>
          <p:nvPr/>
        </p:nvSpPr>
        <p:spPr>
          <a:xfrm>
            <a:off x="4595751" y="4601879"/>
            <a:ext cx="6222670" cy="1341912"/>
          </a:xfrm>
          <a:prstGeom prst="rect">
            <a:avLst/>
          </a:prstGeom>
          <a:solidFill>
            <a:srgbClr val="016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2" name="TextBox 11">
            <a:extLst>
              <a:ext uri="{FF2B5EF4-FFF2-40B4-BE49-F238E27FC236}">
                <a16:creationId xmlns:a16="http://schemas.microsoft.com/office/drawing/2014/main" id="{E037895A-067F-0911-2071-041986D9E65B}"/>
              </a:ext>
            </a:extLst>
          </p:cNvPr>
          <p:cNvSpPr txBox="1"/>
          <p:nvPr/>
        </p:nvSpPr>
        <p:spPr>
          <a:xfrm>
            <a:off x="1820883" y="4918892"/>
            <a:ext cx="1575460" cy="369332"/>
          </a:xfrm>
          <a:prstGeom prst="rect">
            <a:avLst/>
          </a:prstGeom>
          <a:noFill/>
        </p:spPr>
        <p:txBody>
          <a:bodyPr wrap="square" rtlCol="0">
            <a:spAutoFit/>
          </a:bodyPr>
          <a:lstStyle/>
          <a:p>
            <a:r>
              <a:rPr lang="en-TH" b="1" dirty="0">
                <a:solidFill>
                  <a:schemeClr val="bg1"/>
                </a:solidFill>
                <a:latin typeface="Arial Black" panose="020B0604020202020204" pitchFamily="34" charset="0"/>
                <a:cs typeface="Arial Black" panose="020B0604020202020204" pitchFamily="34" charset="0"/>
              </a:rPr>
              <a:t>CONTACT:</a:t>
            </a:r>
          </a:p>
        </p:txBody>
      </p:sp>
      <p:sp>
        <p:nvSpPr>
          <p:cNvPr id="13" name="TextBox 12">
            <a:extLst>
              <a:ext uri="{FF2B5EF4-FFF2-40B4-BE49-F238E27FC236}">
                <a16:creationId xmlns:a16="http://schemas.microsoft.com/office/drawing/2014/main" id="{72E41F6B-B425-12FD-0B9D-73699452C036}"/>
              </a:ext>
            </a:extLst>
          </p:cNvPr>
          <p:cNvSpPr txBox="1"/>
          <p:nvPr/>
        </p:nvSpPr>
        <p:spPr>
          <a:xfrm>
            <a:off x="4857008" y="4918593"/>
            <a:ext cx="5011387" cy="646331"/>
          </a:xfrm>
          <a:prstGeom prst="rect">
            <a:avLst/>
          </a:prstGeom>
          <a:noFill/>
        </p:spPr>
        <p:txBody>
          <a:bodyPr wrap="square" rtlCol="0">
            <a:spAutoFit/>
          </a:bodyPr>
          <a:lstStyle/>
          <a:p>
            <a:r>
              <a:rPr lang="en-TH" b="1" dirty="0">
                <a:solidFill>
                  <a:schemeClr val="bg1"/>
                </a:solidFill>
                <a:latin typeface="Arial" panose="020B0604020202020204" pitchFamily="34" charset="0"/>
                <a:cs typeface="Arial" panose="020B0604020202020204" pitchFamily="34" charset="0"/>
              </a:rPr>
              <a:t>Firstn</a:t>
            </a:r>
            <a:r>
              <a:rPr lang="en-US" b="1" dirty="0">
                <a:solidFill>
                  <a:schemeClr val="bg1"/>
                </a:solidFill>
                <a:latin typeface="Arial" panose="020B0604020202020204" pitchFamily="34" charset="0"/>
                <a:cs typeface="Arial" panose="020B0604020202020204" pitchFamily="34" charset="0"/>
              </a:rPr>
              <a:t>a</a:t>
            </a:r>
            <a:r>
              <a:rPr lang="en-TH" b="1" dirty="0">
                <a:solidFill>
                  <a:schemeClr val="bg1"/>
                </a:solidFill>
                <a:latin typeface="Arial" panose="020B0604020202020204" pitchFamily="34" charset="0"/>
                <a:cs typeface="Arial" panose="020B0604020202020204" pitchFamily="34" charset="0"/>
              </a:rPr>
              <a:t>me Lastname</a:t>
            </a:r>
          </a:p>
          <a:p>
            <a:r>
              <a:rPr lang="en-TH" b="1" dirty="0">
                <a:solidFill>
                  <a:schemeClr val="bg1"/>
                </a:solidFill>
                <a:latin typeface="Arial" panose="020B0604020202020204" pitchFamily="34" charset="0"/>
                <a:cs typeface="Arial" panose="020B0604020202020204" pitchFamily="34" charset="0"/>
              </a:rPr>
              <a:t>emailme@usa.edu</a:t>
            </a:r>
          </a:p>
        </p:txBody>
      </p:sp>
    </p:spTree>
    <p:extLst>
      <p:ext uri="{BB962C8B-B14F-4D97-AF65-F5344CB8AC3E}">
        <p14:creationId xmlns:p14="http://schemas.microsoft.com/office/powerpoint/2010/main" val="321417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95C32-4611-AA9C-F2DA-7354741E1071}"/>
            </a:ext>
          </a:extLst>
        </p:cNvPr>
        <p:cNvGrpSpPr/>
        <p:nvPr/>
      </p:nvGrpSpPr>
      <p:grpSpPr>
        <a:xfrm>
          <a:off x="0" y="0"/>
          <a:ext cx="0" cy="0"/>
          <a:chOff x="0" y="0"/>
          <a:chExt cx="0" cy="0"/>
        </a:xfrm>
      </p:grpSpPr>
    </p:spTree>
    <p:extLst>
      <p:ext uri="{BB962C8B-B14F-4D97-AF65-F5344CB8AC3E}">
        <p14:creationId xmlns:p14="http://schemas.microsoft.com/office/powerpoint/2010/main" val="3633279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2392-2862-70AC-9F2C-02CC2FD283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3EB33B-70CB-91BB-F357-2B1A518FA898}"/>
              </a:ext>
            </a:extLst>
          </p:cNvPr>
          <p:cNvSpPr txBox="1"/>
          <p:nvPr/>
        </p:nvSpPr>
        <p:spPr>
          <a:xfrm>
            <a:off x="551543" y="968306"/>
            <a:ext cx="2899580" cy="830997"/>
          </a:xfrm>
          <a:prstGeom prst="rect">
            <a:avLst/>
          </a:prstGeom>
          <a:noFill/>
        </p:spPr>
        <p:txBody>
          <a:bodyPr wrap="square" rtlCol="0">
            <a:spAutoFit/>
          </a:bodyPr>
          <a:lstStyle/>
          <a:p>
            <a:r>
              <a:rPr lang="en-US" sz="4800" b="1" dirty="0">
                <a:solidFill>
                  <a:srgbClr val="016981"/>
                </a:solidFill>
                <a:latin typeface="Arial" panose="020B0604020202020204" pitchFamily="34" charset="0"/>
                <a:cs typeface="Arial" panose="020B0604020202020204" pitchFamily="34" charset="0"/>
              </a:rPr>
              <a:t>AGENDA</a:t>
            </a:r>
          </a:p>
        </p:txBody>
      </p:sp>
      <p:sp>
        <p:nvSpPr>
          <p:cNvPr id="3" name="Rectangle 2">
            <a:extLst>
              <a:ext uri="{FF2B5EF4-FFF2-40B4-BE49-F238E27FC236}">
                <a16:creationId xmlns:a16="http://schemas.microsoft.com/office/drawing/2014/main" id="{85C15527-3ACB-A11F-3CD6-F518B190508D}"/>
              </a:ext>
            </a:extLst>
          </p:cNvPr>
          <p:cNvSpPr/>
          <p:nvPr/>
        </p:nvSpPr>
        <p:spPr>
          <a:xfrm>
            <a:off x="3805084" y="790246"/>
            <a:ext cx="117987" cy="5079612"/>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46D9D84-0492-42AB-5164-5B0D4238B0D3}"/>
              </a:ext>
            </a:extLst>
          </p:cNvPr>
          <p:cNvSpPr txBox="1"/>
          <p:nvPr/>
        </p:nvSpPr>
        <p:spPr>
          <a:xfrm>
            <a:off x="4433412" y="1799303"/>
            <a:ext cx="4542504" cy="2677656"/>
          </a:xfrm>
          <a:prstGeom prst="rect">
            <a:avLst/>
          </a:prstGeom>
          <a:noFill/>
        </p:spPr>
        <p:txBody>
          <a:bodyPr wrap="square" rtlCol="0">
            <a:spAutoFit/>
          </a:bodyPr>
          <a:lstStyle/>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Agenda 1</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Topic #2</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Further content</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Statistics and charts</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Inspirational video</a:t>
            </a:r>
          </a:p>
          <a:p>
            <a:pPr marL="514350" indent="-514350">
              <a:buFont typeface="+mj-lt"/>
              <a:buAutoNum type="arabicPeriod"/>
            </a:pPr>
            <a:r>
              <a:rPr lang="en-US" sz="2800" b="1" dirty="0">
                <a:solidFill>
                  <a:srgbClr val="016981"/>
                </a:solidFill>
                <a:latin typeface="Arial" panose="020B0604020202020204" pitchFamily="34" charset="0"/>
                <a:cs typeface="Arial" panose="020B0604020202020204" pitchFamily="34" charset="0"/>
              </a:rPr>
              <a:t>Employability</a:t>
            </a:r>
          </a:p>
        </p:txBody>
      </p:sp>
    </p:spTree>
    <p:extLst>
      <p:ext uri="{BB962C8B-B14F-4D97-AF65-F5344CB8AC3E}">
        <p14:creationId xmlns:p14="http://schemas.microsoft.com/office/powerpoint/2010/main" val="35245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717237-F3B9-F7A5-566F-409BECAFE17A}"/>
              </a:ext>
            </a:extLst>
          </p:cNvPr>
          <p:cNvSpPr txBox="1"/>
          <p:nvPr/>
        </p:nvSpPr>
        <p:spPr>
          <a:xfrm>
            <a:off x="801512" y="2668326"/>
            <a:ext cx="5019260" cy="646331"/>
          </a:xfrm>
          <a:prstGeom prst="rect">
            <a:avLst/>
          </a:prstGeom>
          <a:noFill/>
        </p:spPr>
        <p:txBody>
          <a:bodyPr wrap="square" rtlCol="0">
            <a:spAutoFit/>
          </a:bodyPr>
          <a:lstStyle/>
          <a:p>
            <a:r>
              <a:rPr lang="en-US" sz="3600" b="1" dirty="0">
                <a:solidFill>
                  <a:srgbClr val="00677F"/>
                </a:solidFill>
                <a:latin typeface="Arial" panose="020B0604020202020204" pitchFamily="34" charset="0"/>
                <a:cs typeface="Arial" panose="020B0604020202020204" pitchFamily="34" charset="0"/>
              </a:rPr>
              <a:t>01 CHAPTER TITLE</a:t>
            </a:r>
          </a:p>
        </p:txBody>
      </p:sp>
      <p:sp>
        <p:nvSpPr>
          <p:cNvPr id="9" name="Rectangle 8">
            <a:extLst>
              <a:ext uri="{FF2B5EF4-FFF2-40B4-BE49-F238E27FC236}">
                <a16:creationId xmlns:a16="http://schemas.microsoft.com/office/drawing/2014/main" id="{C26DBE23-D15A-D0B1-7B42-CF1472F31354}"/>
              </a:ext>
            </a:extLst>
          </p:cNvPr>
          <p:cNvSpPr/>
          <p:nvPr/>
        </p:nvSpPr>
        <p:spPr>
          <a:xfrm>
            <a:off x="896112" y="3328945"/>
            <a:ext cx="4237676" cy="129728"/>
          </a:xfrm>
          <a:prstGeom prst="rect">
            <a:avLst/>
          </a:prstGeom>
          <a:solidFill>
            <a:srgbClr val="F15B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TH" sz="5400" dirty="0"/>
              <a:t>       </a:t>
            </a:r>
          </a:p>
        </p:txBody>
      </p:sp>
      <p:pic>
        <p:nvPicPr>
          <p:cNvPr id="10" name="Picture 9">
            <a:extLst>
              <a:ext uri="{FF2B5EF4-FFF2-40B4-BE49-F238E27FC236}">
                <a16:creationId xmlns:a16="http://schemas.microsoft.com/office/drawing/2014/main" id="{841348BA-2478-630C-0FC3-80E902FC173F}"/>
              </a:ext>
            </a:extLst>
          </p:cNvPr>
          <p:cNvPicPr>
            <a:picLocks noChangeAspect="1"/>
          </p:cNvPicPr>
          <p:nvPr/>
        </p:nvPicPr>
        <p:blipFill>
          <a:blip r:embed="rId2">
            <a:alphaModFix amt="40000"/>
          </a:blip>
          <a:stretch>
            <a:fillRect/>
          </a:stretch>
        </p:blipFill>
        <p:spPr>
          <a:xfrm>
            <a:off x="0" y="-309094"/>
            <a:ext cx="15622797" cy="8957068"/>
          </a:xfrm>
          <a:prstGeom prst="rect">
            <a:avLst/>
          </a:prstGeom>
        </p:spPr>
      </p:pic>
    </p:spTree>
    <p:extLst>
      <p:ext uri="{BB962C8B-B14F-4D97-AF65-F5344CB8AC3E}">
        <p14:creationId xmlns:p14="http://schemas.microsoft.com/office/powerpoint/2010/main" val="300197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6E9E2-D475-3875-8AAE-E471E413B1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65BAD4-2260-E912-59E6-CCE02218090D}"/>
              </a:ext>
            </a:extLst>
          </p:cNvPr>
          <p:cNvSpPr txBox="1"/>
          <p:nvPr/>
        </p:nvSpPr>
        <p:spPr>
          <a:xfrm>
            <a:off x="1017453" y="1983496"/>
            <a:ext cx="4568806" cy="3088025"/>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dirty="0">
                <a:solidFill>
                  <a:srgbClr val="016981"/>
                </a:solidFill>
                <a:latin typeface="Arial" panose="020B0604020202020204" pitchFamily="34" charset="0"/>
                <a:ea typeface="Montserrat"/>
                <a:cs typeface="Arial" panose="020B0604020202020204" pitchFamily="34" charset="0"/>
                <a:sym typeface="Montserrat"/>
              </a:rPr>
              <a:t>Mission Statement</a:t>
            </a:r>
            <a:endParaRPr lang="en-US" sz="1800" b="0" i="0" u="none" strike="noStrike" cap="none" dirty="0">
              <a:solidFill>
                <a:srgbClr val="016981"/>
              </a:solidFill>
              <a:latin typeface="Arial" panose="020B0604020202020204" pitchFamily="34" charset="0"/>
              <a:ea typeface="Montserrat"/>
              <a:cs typeface="Arial" panose="020B0604020202020204" pitchFamily="34" charset="0"/>
              <a:sym typeface="Montserrat"/>
            </a:endParaRPr>
          </a:p>
          <a:p>
            <a:pPr marL="0" marR="0" lvl="0" indent="0" algn="l" rtl="0">
              <a:lnSpc>
                <a:spcPct val="150000"/>
              </a:lnSpc>
              <a:spcBef>
                <a:spcPts val="0"/>
              </a:spcBef>
              <a:spcAft>
                <a:spcPts val="0"/>
              </a:spcAft>
              <a:buNone/>
            </a:pP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The mission of the University of </a:t>
            </a:r>
            <a:b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b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 Augustine fo</a:t>
            </a:r>
            <a:r>
              <a:rPr lang="en-US" sz="1800" b="1" dirty="0">
                <a:solidFill>
                  <a:schemeClr val="tx1"/>
                </a:solidFill>
                <a:latin typeface="Arial" panose="020B0604020202020204" pitchFamily="34" charset="0"/>
                <a:ea typeface="Montserrat"/>
                <a:cs typeface="Arial" panose="020B0604020202020204" pitchFamily="34" charset="0"/>
                <a:sym typeface="Montserrat"/>
              </a:rPr>
              <a:t>r Health Sciences is the</a:t>
            </a:r>
            <a:r>
              <a:rPr lang="en-US" sz="1800" b="1" i="0" u="none" strike="noStrike" cap="none" dirty="0">
                <a:solidFill>
                  <a:schemeClr val="tx1"/>
                </a:solidFill>
                <a:latin typeface="Arial" panose="020B0604020202020204" pitchFamily="34" charset="0"/>
                <a:ea typeface="Montserrat"/>
                <a:cs typeface="Arial" panose="020B0604020202020204" pitchFamily="34" charset="0"/>
                <a:sym typeface="Montserrat"/>
              </a:rPr>
              <a:t> development of professional healthcare practitioners through innovative, individualized, and quality classroom, clinical, and distance education. </a:t>
            </a:r>
          </a:p>
        </p:txBody>
      </p:sp>
      <p:sp>
        <p:nvSpPr>
          <p:cNvPr id="3" name="TextBox 2">
            <a:extLst>
              <a:ext uri="{FF2B5EF4-FFF2-40B4-BE49-F238E27FC236}">
                <a16:creationId xmlns:a16="http://schemas.microsoft.com/office/drawing/2014/main" id="{0148CA3C-CC16-229E-F39D-2AFE815A19C1}"/>
              </a:ext>
            </a:extLst>
          </p:cNvPr>
          <p:cNvSpPr txBox="1"/>
          <p:nvPr/>
        </p:nvSpPr>
        <p:spPr>
          <a:xfrm>
            <a:off x="5845410" y="2594398"/>
            <a:ext cx="3052854" cy="2398349"/>
          </a:xfrm>
          <a:prstGeom prst="rect">
            <a:avLst/>
          </a:prstGeom>
          <a:noFill/>
        </p:spPr>
        <p:txBody>
          <a:bodyPr wrap="square" numCol="1">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Student first</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Professionalism</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Promoting excellence and innovation in education</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Collaboration</a:t>
            </a:r>
          </a:p>
        </p:txBody>
      </p:sp>
      <p:sp>
        <p:nvSpPr>
          <p:cNvPr id="4" name="TextBox 3">
            <a:extLst>
              <a:ext uri="{FF2B5EF4-FFF2-40B4-BE49-F238E27FC236}">
                <a16:creationId xmlns:a16="http://schemas.microsoft.com/office/drawing/2014/main" id="{1733E87D-B9F7-5B2B-D80E-791FBB63E11D}"/>
              </a:ext>
            </a:extLst>
          </p:cNvPr>
          <p:cNvSpPr txBox="1"/>
          <p:nvPr/>
        </p:nvSpPr>
        <p:spPr>
          <a:xfrm>
            <a:off x="8923664" y="2578413"/>
            <a:ext cx="2712194" cy="2005934"/>
          </a:xfrm>
          <a:prstGeom prst="rect">
            <a:avLst/>
          </a:prstGeom>
          <a:noFill/>
        </p:spPr>
        <p:txBody>
          <a:bodyPr wrap="square">
            <a:spAutoFit/>
          </a:bodyPr>
          <a:lstStyle/>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Integrity</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Health and wellness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Responsiveness</a:t>
            </a:r>
          </a:p>
          <a:p>
            <a:pPr marL="304800" marR="0" lvl="0" indent="-285750" algn="l" rtl="0">
              <a:lnSpc>
                <a:spcPct val="150000"/>
              </a:lnSpc>
              <a:spcBef>
                <a:spcPts val="0"/>
              </a:spcBef>
              <a:spcAft>
                <a:spcPts val="0"/>
              </a:spcAft>
              <a:buClr>
                <a:schemeClr val="bg1"/>
              </a:buClr>
              <a:buSzPts val="2100"/>
              <a:buFont typeface="Arial" panose="020B0604020202020204" pitchFamily="34" charset="0"/>
              <a:buChar char="•"/>
            </a:pPr>
            <a:r>
              <a:rPr lang="en-US" sz="1700" b="1" i="0" u="none" strike="noStrike" cap="none" dirty="0">
                <a:solidFill>
                  <a:schemeClr val="tx1"/>
                </a:solidFill>
                <a:latin typeface="Arial" panose="020B0604020202020204" pitchFamily="34" charset="0"/>
                <a:ea typeface="Montserrat"/>
                <a:cs typeface="Arial" panose="020B0604020202020204" pitchFamily="34" charset="0"/>
                <a:sym typeface="Montserrat"/>
              </a:rPr>
              <a:t>Creative and critical thinking</a:t>
            </a:r>
          </a:p>
        </p:txBody>
      </p:sp>
      <p:sp>
        <p:nvSpPr>
          <p:cNvPr id="5" name="TextBox 4">
            <a:extLst>
              <a:ext uri="{FF2B5EF4-FFF2-40B4-BE49-F238E27FC236}">
                <a16:creationId xmlns:a16="http://schemas.microsoft.com/office/drawing/2014/main" id="{BEDFF7C8-EE66-7460-EA82-CB2FE585D135}"/>
              </a:ext>
            </a:extLst>
          </p:cNvPr>
          <p:cNvSpPr txBox="1"/>
          <p:nvPr/>
        </p:nvSpPr>
        <p:spPr>
          <a:xfrm>
            <a:off x="5845410" y="1983496"/>
            <a:ext cx="5611484" cy="583814"/>
          </a:xfrm>
          <a:prstGeom prst="rect">
            <a:avLst/>
          </a:prstGeom>
          <a:noFill/>
        </p:spPr>
        <p:txBody>
          <a:bodyPr wrap="square">
            <a:spAutoFit/>
          </a:bodyPr>
          <a:lstStyle/>
          <a:p>
            <a:pPr marL="0" marR="0" lvl="0" indent="0" algn="ctr" rtl="0">
              <a:lnSpc>
                <a:spcPct val="150000"/>
              </a:lnSpc>
              <a:spcBef>
                <a:spcPts val="0"/>
              </a:spcBef>
              <a:spcAft>
                <a:spcPts val="0"/>
              </a:spcAft>
              <a:buNone/>
            </a:pPr>
            <a:r>
              <a:rPr lang="en-US" sz="2400" b="1" i="0" u="none" strike="noStrike" cap="none">
                <a:solidFill>
                  <a:srgbClr val="016981"/>
                </a:solidFill>
                <a:latin typeface="Arial" panose="020B0604020202020204" pitchFamily="34" charset="0"/>
                <a:ea typeface="Montserrat"/>
                <a:cs typeface="Arial" panose="020B0604020202020204" pitchFamily="34" charset="0"/>
                <a:sym typeface="Montserrat"/>
              </a:rPr>
              <a:t>Core Values</a:t>
            </a:r>
          </a:p>
        </p:txBody>
      </p:sp>
      <p:pic>
        <p:nvPicPr>
          <p:cNvPr id="6" name="Picture 5" descr="A black and white logo&#10;&#10;AI-generated content may be incorrect.">
            <a:extLst>
              <a:ext uri="{FF2B5EF4-FFF2-40B4-BE49-F238E27FC236}">
                <a16:creationId xmlns:a16="http://schemas.microsoft.com/office/drawing/2014/main" id="{53AF4D71-A089-7284-1233-FCF784A4ECA8}"/>
              </a:ext>
            </a:extLst>
          </p:cNvPr>
          <p:cNvPicPr>
            <a:picLocks noChangeAspect="1"/>
          </p:cNvPicPr>
          <p:nvPr/>
        </p:nvPicPr>
        <p:blipFill>
          <a:blip r:embed="rId2"/>
          <a:stretch>
            <a:fillRect/>
          </a:stretch>
        </p:blipFill>
        <p:spPr>
          <a:xfrm>
            <a:off x="5586259" y="561859"/>
            <a:ext cx="1019481" cy="1019481"/>
          </a:xfrm>
          <a:prstGeom prst="rect">
            <a:avLst/>
          </a:prstGeom>
        </p:spPr>
      </p:pic>
    </p:spTree>
    <p:extLst>
      <p:ext uri="{BB962C8B-B14F-4D97-AF65-F5344CB8AC3E}">
        <p14:creationId xmlns:p14="http://schemas.microsoft.com/office/powerpoint/2010/main" val="147733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BBDD602-1630-28E9-A801-F0F9AE992C61}"/>
              </a:ext>
            </a:extLst>
          </p:cNvPr>
          <p:cNvSpPr txBox="1">
            <a:spLocks/>
          </p:cNvSpPr>
          <p:nvPr/>
        </p:nvSpPr>
        <p:spPr>
          <a:xfrm>
            <a:off x="725513" y="329273"/>
            <a:ext cx="7412038" cy="89303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a:lstStyle>
          <a:p>
            <a:r>
              <a:rPr lang="en-US" sz="3600"/>
              <a:t>Content with header</a:t>
            </a:r>
            <a:endParaRPr lang="en-TH" sz="3600" dirty="0"/>
          </a:p>
        </p:txBody>
      </p:sp>
      <p:sp>
        <p:nvSpPr>
          <p:cNvPr id="4" name="Google Shape;574;p34">
            <a:extLst>
              <a:ext uri="{FF2B5EF4-FFF2-40B4-BE49-F238E27FC236}">
                <a16:creationId xmlns:a16="http://schemas.microsoft.com/office/drawing/2014/main" id="{D860BDF3-7096-0FE3-4A56-48DC39999B8E}"/>
              </a:ext>
            </a:extLst>
          </p:cNvPr>
          <p:cNvSpPr txBox="1"/>
          <p:nvPr/>
        </p:nvSpPr>
        <p:spPr>
          <a:xfrm>
            <a:off x="725513" y="1803042"/>
            <a:ext cx="8034861" cy="3611620"/>
          </a:xfrm>
          <a:prstGeom prst="rect">
            <a:avLst/>
          </a:prstGeom>
          <a:noFill/>
          <a:ln>
            <a:noFill/>
          </a:ln>
        </p:spPr>
        <p:txBody>
          <a:bodyPr spcFirstLastPara="1" wrap="square" lIns="182875" tIns="0" rIns="0" bIns="0" anchor="t" anchorCtr="0">
            <a:noAutofit/>
          </a:bodyPr>
          <a:lstStyle/>
          <a:p>
            <a:pPr marL="213750" marR="0" lvl="0" indent="-285750" algn="l" rtl="0">
              <a:lnSpc>
                <a:spcPts val="1340"/>
              </a:lnSpc>
              <a:spcBef>
                <a:spcPts val="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International work with the Red Cross and other organizations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Vice President of major healthcare provider</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Successful owner of multi-location practices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Dean of Rehabilitation Sciences </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Faculty, program directors and leaders in higher education</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Independent PT clinic owners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PT clinical and rehabilitation services directors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Professional sports team therapists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Published researchers</a:t>
            </a:r>
            <a:endParaRPr sz="1700" dirty="0">
              <a:solidFill>
                <a:schemeClr val="dk1"/>
              </a:solidFill>
              <a:latin typeface="Arial" panose="020B0604020202020204" pitchFamily="34" charset="0"/>
              <a:ea typeface="Montserrat"/>
              <a:cs typeface="Arial" panose="020B0604020202020204" pitchFamily="34" charset="0"/>
              <a:sym typeface="Montserrat"/>
            </a:endParaRPr>
          </a:p>
          <a:p>
            <a:pPr marL="213750" marR="0" lvl="0" indent="-285750" algn="l" rtl="0">
              <a:lnSpc>
                <a:spcPts val="1340"/>
              </a:lnSpc>
              <a:spcBef>
                <a:spcPts val="1500"/>
              </a:spcBef>
              <a:spcAft>
                <a:spcPts val="0"/>
              </a:spcAft>
              <a:buClr>
                <a:schemeClr val="tx1"/>
              </a:buClr>
              <a:buSzPts val="1700"/>
              <a:buFont typeface="Arial" panose="020B0604020202020204" pitchFamily="34" charset="0"/>
              <a:buChar char="•"/>
            </a:pPr>
            <a:r>
              <a:rPr lang="en-US" sz="1700" dirty="0">
                <a:solidFill>
                  <a:schemeClr val="dk1"/>
                </a:solidFill>
                <a:latin typeface="Arial" panose="020B0604020202020204" pitchFamily="34" charset="0"/>
                <a:ea typeface="Montserrat"/>
                <a:cs typeface="Arial" panose="020B0604020202020204" pitchFamily="34" charset="0"/>
                <a:sym typeface="Montserrat"/>
              </a:rPr>
              <a:t>National continuing education providers</a:t>
            </a:r>
            <a:endParaRPr sz="1700" dirty="0">
              <a:solidFill>
                <a:schemeClr val="dk1"/>
              </a:solidFill>
              <a:latin typeface="Arial" panose="020B0604020202020204" pitchFamily="34" charset="0"/>
              <a:ea typeface="Montserrat"/>
              <a:cs typeface="Arial" panose="020B0604020202020204" pitchFamily="34" charset="0"/>
              <a:sym typeface="Montserrat"/>
            </a:endParaRPr>
          </a:p>
        </p:txBody>
      </p:sp>
      <p:pic>
        <p:nvPicPr>
          <p:cNvPr id="5" name="Picture 4">
            <a:extLst>
              <a:ext uri="{FF2B5EF4-FFF2-40B4-BE49-F238E27FC236}">
                <a16:creationId xmlns:a16="http://schemas.microsoft.com/office/drawing/2014/main" id="{1A00BAAC-E611-1E03-0B8C-254E16272AF6}"/>
              </a:ext>
            </a:extLst>
          </p:cNvPr>
          <p:cNvPicPr>
            <a:picLocks noChangeAspect="1"/>
          </p:cNvPicPr>
          <p:nvPr/>
        </p:nvPicPr>
        <p:blipFill>
          <a:blip r:embed="rId2"/>
          <a:srcRect l="11268" r="14776"/>
          <a:stretch>
            <a:fillRect/>
          </a:stretch>
        </p:blipFill>
        <p:spPr>
          <a:xfrm>
            <a:off x="8362165" y="1567543"/>
            <a:ext cx="3829835" cy="4068147"/>
          </a:xfrm>
          <a:prstGeom prst="rect">
            <a:avLst/>
          </a:prstGeom>
        </p:spPr>
      </p:pic>
    </p:spTree>
    <p:extLst>
      <p:ext uri="{BB962C8B-B14F-4D97-AF65-F5344CB8AC3E}">
        <p14:creationId xmlns:p14="http://schemas.microsoft.com/office/powerpoint/2010/main" val="969312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2092A-F7D6-9BB5-34A5-215C28919766}"/>
            </a:ext>
          </a:extLst>
        </p:cNvPr>
        <p:cNvGrpSpPr/>
        <p:nvPr/>
      </p:nvGrpSpPr>
      <p:grpSpPr>
        <a:xfrm>
          <a:off x="0" y="0"/>
          <a:ext cx="0" cy="0"/>
          <a:chOff x="0" y="0"/>
          <a:chExt cx="0" cy="0"/>
        </a:xfrm>
      </p:grpSpPr>
      <p:pic>
        <p:nvPicPr>
          <p:cNvPr id="9" name="Picture 8" descr="A group of women in blue shirts&#10;&#10;AI-generated content may be incorrect.">
            <a:extLst>
              <a:ext uri="{FF2B5EF4-FFF2-40B4-BE49-F238E27FC236}">
                <a16:creationId xmlns:a16="http://schemas.microsoft.com/office/drawing/2014/main" id="{5FA1C05A-F8ED-1FCE-780F-16B1AFF38C12}"/>
              </a:ext>
            </a:extLst>
          </p:cNvPr>
          <p:cNvPicPr>
            <a:picLocks noChangeAspect="1"/>
          </p:cNvPicPr>
          <p:nvPr/>
        </p:nvPicPr>
        <p:blipFill>
          <a:blip r:embed="rId2"/>
          <a:srcRect l="2712" r="43748"/>
          <a:stretch>
            <a:fillRect/>
          </a:stretch>
        </p:blipFill>
        <p:spPr>
          <a:xfrm>
            <a:off x="8445429" y="1253330"/>
            <a:ext cx="3746572" cy="4663376"/>
          </a:xfrm>
          <a:prstGeom prst="rect">
            <a:avLst/>
          </a:prstGeom>
        </p:spPr>
      </p:pic>
      <p:pic>
        <p:nvPicPr>
          <p:cNvPr id="11" name="Picture 10" descr="Blue text on a black background&#10;&#10;AI-generated content may be incorrect.">
            <a:extLst>
              <a:ext uri="{FF2B5EF4-FFF2-40B4-BE49-F238E27FC236}">
                <a16:creationId xmlns:a16="http://schemas.microsoft.com/office/drawing/2014/main" id="{4C501BF6-3A15-DBBE-7901-228CCC9C8E75}"/>
              </a:ext>
            </a:extLst>
          </p:cNvPr>
          <p:cNvPicPr>
            <a:picLocks noChangeAspect="1"/>
          </p:cNvPicPr>
          <p:nvPr/>
        </p:nvPicPr>
        <p:blipFill>
          <a:blip r:embed="rId3"/>
          <a:stretch>
            <a:fillRect/>
          </a:stretch>
        </p:blipFill>
        <p:spPr>
          <a:xfrm>
            <a:off x="9669053" y="382442"/>
            <a:ext cx="2263065" cy="696820"/>
          </a:xfrm>
          <a:prstGeom prst="rect">
            <a:avLst/>
          </a:prstGeom>
        </p:spPr>
      </p:pic>
      <p:sp>
        <p:nvSpPr>
          <p:cNvPr id="2" name="Rectangle 1">
            <a:extLst>
              <a:ext uri="{FF2B5EF4-FFF2-40B4-BE49-F238E27FC236}">
                <a16:creationId xmlns:a16="http://schemas.microsoft.com/office/drawing/2014/main" id="{0569077D-6C7D-0E9B-14A9-9588B7E33704}"/>
              </a:ext>
            </a:extLst>
          </p:cNvPr>
          <p:cNvSpPr/>
          <p:nvPr/>
        </p:nvSpPr>
        <p:spPr>
          <a:xfrm>
            <a:off x="4681370" y="1405730"/>
            <a:ext cx="4572000" cy="4663376"/>
          </a:xfrm>
          <a:prstGeom prst="rect">
            <a:avLst/>
          </a:prstGeom>
          <a:solidFill>
            <a:srgbClr val="9ADAEA">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F7E1F5C3-5007-1CA5-3AAE-B2092A689D07}"/>
              </a:ext>
            </a:extLst>
          </p:cNvPr>
          <p:cNvSpPr/>
          <p:nvPr/>
        </p:nvSpPr>
        <p:spPr>
          <a:xfrm>
            <a:off x="152401" y="1405730"/>
            <a:ext cx="4572000" cy="4663376"/>
          </a:xfrm>
          <a:prstGeom prst="rect">
            <a:avLst/>
          </a:prstGeom>
          <a:solidFill>
            <a:srgbClr val="9A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itle 1">
            <a:extLst>
              <a:ext uri="{FF2B5EF4-FFF2-40B4-BE49-F238E27FC236}">
                <a16:creationId xmlns:a16="http://schemas.microsoft.com/office/drawing/2014/main" id="{89ACE906-97A9-E18C-727D-FB4520A05C3D}"/>
              </a:ext>
            </a:extLst>
          </p:cNvPr>
          <p:cNvSpPr txBox="1">
            <a:spLocks/>
          </p:cNvSpPr>
          <p:nvPr/>
        </p:nvSpPr>
        <p:spPr>
          <a:xfrm>
            <a:off x="749450" y="416499"/>
            <a:ext cx="7412038" cy="6858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a:lstStyle>
          <a:p>
            <a:r>
              <a:rPr lang="en-US" sz="3600"/>
              <a:t>Two Column Content</a:t>
            </a:r>
            <a:endParaRPr lang="en-TH" sz="3600" dirty="0"/>
          </a:p>
        </p:txBody>
      </p:sp>
      <p:sp>
        <p:nvSpPr>
          <p:cNvPr id="7" name="TextBox 6">
            <a:extLst>
              <a:ext uri="{FF2B5EF4-FFF2-40B4-BE49-F238E27FC236}">
                <a16:creationId xmlns:a16="http://schemas.microsoft.com/office/drawing/2014/main" id="{7912E0F7-19E7-D1EE-DE82-8FFC63A1E228}"/>
              </a:ext>
            </a:extLst>
          </p:cNvPr>
          <p:cNvSpPr txBox="1"/>
          <p:nvPr/>
        </p:nvSpPr>
        <p:spPr>
          <a:xfrm>
            <a:off x="749450" y="1658853"/>
            <a:ext cx="3721469" cy="3739485"/>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Courses Offered</a:t>
            </a:r>
            <a:endParaRPr lang="en-TH" sz="1600" dirty="0">
              <a:latin typeface="Arial" panose="020B0604020202020204" pitchFamily="34" charset="0"/>
              <a:cs typeface="Arial" panose="020B0604020202020204" pitchFamily="34" charset="0"/>
            </a:endParaRP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observation)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&amp; Physiology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Audiology</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Aural Rehabilitation</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Phonetics</a:t>
            </a:r>
          </a:p>
          <a:p>
            <a:pPr marL="742950" lvl="1" indent="-285750" algn="l">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8" name="TextBox 7">
            <a:extLst>
              <a:ext uri="{FF2B5EF4-FFF2-40B4-BE49-F238E27FC236}">
                <a16:creationId xmlns:a16="http://schemas.microsoft.com/office/drawing/2014/main" id="{4DCB89D6-0DF9-B3EC-95FE-9D694F4DD9F3}"/>
              </a:ext>
            </a:extLst>
          </p:cNvPr>
          <p:cNvSpPr txBox="1"/>
          <p:nvPr/>
        </p:nvSpPr>
        <p:spPr>
          <a:xfrm>
            <a:off x="4853492" y="1658853"/>
            <a:ext cx="3361764" cy="3016210"/>
          </a:xfrm>
          <a:prstGeom prst="rect">
            <a:avLst/>
          </a:prstGeom>
          <a:noFill/>
        </p:spPr>
        <p:txBody>
          <a:bodyPr wrap="square">
            <a:spAutoFit/>
          </a:bodyPr>
          <a:lstStyle/>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lgn="thaiDist">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pic>
        <p:nvPicPr>
          <p:cNvPr id="10" name="Picture 9" descr="A group of women in blue shirts&#10;&#10;AI-generated content may be incorrect.">
            <a:extLst>
              <a:ext uri="{FF2B5EF4-FFF2-40B4-BE49-F238E27FC236}">
                <a16:creationId xmlns:a16="http://schemas.microsoft.com/office/drawing/2014/main" id="{47C33242-AAAD-B1E8-A436-CE7F2D8C6DB3}"/>
              </a:ext>
            </a:extLst>
          </p:cNvPr>
          <p:cNvPicPr>
            <a:picLocks noChangeAspect="1"/>
          </p:cNvPicPr>
          <p:nvPr/>
        </p:nvPicPr>
        <p:blipFill>
          <a:blip r:embed="rId2"/>
          <a:srcRect l="2712" r="43748"/>
          <a:stretch>
            <a:fillRect/>
          </a:stretch>
        </p:blipFill>
        <p:spPr>
          <a:xfrm>
            <a:off x="8597829" y="1405730"/>
            <a:ext cx="3746572" cy="4663376"/>
          </a:xfrm>
          <a:prstGeom prst="rect">
            <a:avLst/>
          </a:prstGeom>
        </p:spPr>
      </p:pic>
    </p:spTree>
    <p:extLst>
      <p:ext uri="{BB962C8B-B14F-4D97-AF65-F5344CB8AC3E}">
        <p14:creationId xmlns:p14="http://schemas.microsoft.com/office/powerpoint/2010/main" val="171650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5B2F3-D64E-BAF2-1294-7804C48C82C6}"/>
            </a:ext>
          </a:extLst>
        </p:cNvPr>
        <p:cNvGrpSpPr/>
        <p:nvPr/>
      </p:nvGrpSpPr>
      <p:grpSpPr>
        <a:xfrm>
          <a:off x="0" y="0"/>
          <a:ext cx="0" cy="0"/>
          <a:chOff x="0" y="0"/>
          <a:chExt cx="0" cy="0"/>
        </a:xfrm>
      </p:grpSpPr>
      <p:pic>
        <p:nvPicPr>
          <p:cNvPr id="11" name="Picture 10" descr="Blue text on a black background&#10;&#10;AI-generated content may be incorrect.">
            <a:extLst>
              <a:ext uri="{FF2B5EF4-FFF2-40B4-BE49-F238E27FC236}">
                <a16:creationId xmlns:a16="http://schemas.microsoft.com/office/drawing/2014/main" id="{E648AB84-0371-E19F-E2A5-7C8D7736EFC3}"/>
              </a:ext>
            </a:extLst>
          </p:cNvPr>
          <p:cNvPicPr>
            <a:picLocks noChangeAspect="1"/>
          </p:cNvPicPr>
          <p:nvPr/>
        </p:nvPicPr>
        <p:blipFill>
          <a:blip r:embed="rId2"/>
          <a:stretch>
            <a:fillRect/>
          </a:stretch>
        </p:blipFill>
        <p:spPr>
          <a:xfrm>
            <a:off x="9669053" y="382442"/>
            <a:ext cx="2263065" cy="696820"/>
          </a:xfrm>
          <a:prstGeom prst="rect">
            <a:avLst/>
          </a:prstGeom>
        </p:spPr>
      </p:pic>
      <p:sp>
        <p:nvSpPr>
          <p:cNvPr id="4" name="Slide Number Placeholder 5">
            <a:extLst>
              <a:ext uri="{FF2B5EF4-FFF2-40B4-BE49-F238E27FC236}">
                <a16:creationId xmlns:a16="http://schemas.microsoft.com/office/drawing/2014/main" id="{C530B2DC-6CDA-ACAC-2A49-157381BE67B6}"/>
              </a:ext>
            </a:extLst>
          </p:cNvPr>
          <p:cNvSpPr txBox="1">
            <a:spLocks/>
          </p:cNvSpPr>
          <p:nvPr/>
        </p:nvSpPr>
        <p:spPr>
          <a:xfrm>
            <a:off x="9018104" y="64096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82000"/>
                  </a:schemeClr>
                </a:solidFill>
                <a:latin typeface="Arial Black" panose="020B0604020202020204" pitchFamily="34" charset="0"/>
                <a:ea typeface="+mn-ea"/>
                <a:cs typeface="Arial Black"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DB8E34-10FC-234E-86CC-3C0A840AE771}" type="slidenum">
              <a:rPr lang="en-US" smtClean="0">
                <a:solidFill>
                  <a:srgbClr val="016981"/>
                </a:solidFill>
              </a:rPr>
              <a:pPr/>
              <a:t>7</a:t>
            </a:fld>
            <a:endParaRPr lang="en-US" dirty="0">
              <a:solidFill>
                <a:srgbClr val="016981"/>
              </a:solidFill>
            </a:endParaRPr>
          </a:p>
        </p:txBody>
      </p:sp>
      <p:sp>
        <p:nvSpPr>
          <p:cNvPr id="2" name="Rectangle 1">
            <a:extLst>
              <a:ext uri="{FF2B5EF4-FFF2-40B4-BE49-F238E27FC236}">
                <a16:creationId xmlns:a16="http://schemas.microsoft.com/office/drawing/2014/main" id="{0B3D8C5D-A133-8E53-6794-1991EFFCFEAC}"/>
              </a:ext>
            </a:extLst>
          </p:cNvPr>
          <p:cNvSpPr/>
          <p:nvPr/>
        </p:nvSpPr>
        <p:spPr>
          <a:xfrm>
            <a:off x="4253023" y="1253330"/>
            <a:ext cx="3523253" cy="4663376"/>
          </a:xfrm>
          <a:prstGeom prst="rect">
            <a:avLst/>
          </a:prstGeom>
          <a:solidFill>
            <a:srgbClr val="9ADAEA">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3" name="Rectangle 2">
            <a:extLst>
              <a:ext uri="{FF2B5EF4-FFF2-40B4-BE49-F238E27FC236}">
                <a16:creationId xmlns:a16="http://schemas.microsoft.com/office/drawing/2014/main" id="{480814F9-4186-8661-2734-747E79069F50}"/>
              </a:ext>
            </a:extLst>
          </p:cNvPr>
          <p:cNvSpPr/>
          <p:nvPr/>
        </p:nvSpPr>
        <p:spPr>
          <a:xfrm>
            <a:off x="1" y="1253330"/>
            <a:ext cx="4253022" cy="4663376"/>
          </a:xfrm>
          <a:prstGeom prst="rect">
            <a:avLst/>
          </a:prstGeom>
          <a:solidFill>
            <a:srgbClr val="9ADAEA">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Rectangle 4">
            <a:extLst>
              <a:ext uri="{FF2B5EF4-FFF2-40B4-BE49-F238E27FC236}">
                <a16:creationId xmlns:a16="http://schemas.microsoft.com/office/drawing/2014/main" id="{2FA5A194-0747-C052-9038-63BCC7152E7C}"/>
              </a:ext>
            </a:extLst>
          </p:cNvPr>
          <p:cNvSpPr/>
          <p:nvPr/>
        </p:nvSpPr>
        <p:spPr>
          <a:xfrm>
            <a:off x="7776275" y="1253330"/>
            <a:ext cx="4415723" cy="4663376"/>
          </a:xfrm>
          <a:prstGeom prst="rect">
            <a:avLst/>
          </a:prstGeom>
          <a:solidFill>
            <a:srgbClr val="9ADAEA">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7" name="TextBox 6">
            <a:extLst>
              <a:ext uri="{FF2B5EF4-FFF2-40B4-BE49-F238E27FC236}">
                <a16:creationId xmlns:a16="http://schemas.microsoft.com/office/drawing/2014/main" id="{E501A606-FFB8-3F07-C840-8333384ED116}"/>
              </a:ext>
            </a:extLst>
          </p:cNvPr>
          <p:cNvSpPr txBox="1"/>
          <p:nvPr/>
        </p:nvSpPr>
        <p:spPr>
          <a:xfrm>
            <a:off x="597050" y="1582940"/>
            <a:ext cx="3523253" cy="398570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6 Leveling </a:t>
            </a:r>
            <a:r>
              <a:rPr lang="en-TH" sz="1600" b="1">
                <a:latin typeface="Arial" panose="020B0604020202020204" pitchFamily="34" charset="0"/>
                <a:cs typeface="Arial" panose="020B0604020202020204" pitchFamily="34" charset="0"/>
              </a:rPr>
              <a:t>Courses Offered</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to Communication Sciences and Disorders (includes opportunity to complete 25 hours of guided </a:t>
            </a:r>
            <a:r>
              <a:rPr lang="en-TH" sz="1600">
                <a:latin typeface="Arial" panose="020B0604020202020204" pitchFamily="34" charset="0"/>
                <a:cs typeface="Arial" panose="020B0604020202020204" pitchFamily="34" charset="0"/>
              </a:rPr>
              <a:t>observation)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Speech Anatomy </a:t>
            </a:r>
            <a:r>
              <a:rPr lang="en-TH" sz="1600">
                <a:latin typeface="Arial" panose="020B0604020202020204" pitchFamily="34" charset="0"/>
                <a:cs typeface="Arial" panose="020B0604020202020204" pitchFamily="34" charset="0"/>
              </a:rPr>
              <a:t>&amp; Physiology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Introduction </a:t>
            </a:r>
            <a:r>
              <a:rPr lang="en-TH" sz="1600">
                <a:latin typeface="Arial" panose="020B0604020202020204" pitchFamily="34" charset="0"/>
                <a:cs typeface="Arial" panose="020B0604020202020204" pitchFamily="34" charset="0"/>
              </a:rPr>
              <a:t>to Audiology</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Aural Rehabilitation</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a:latin typeface="Arial" panose="020B0604020202020204" pitchFamily="34" charset="0"/>
                <a:cs typeface="Arial" panose="020B0604020202020204" pitchFamily="34" charset="0"/>
              </a:rPr>
              <a:t>Phonetics</a:t>
            </a:r>
            <a:endParaRPr lang="en-TH" sz="1600" dirty="0">
              <a:latin typeface="Arial" panose="020B0604020202020204" pitchFamily="34" charset="0"/>
              <a:cs typeface="Arial" panose="020B0604020202020204" pitchFamily="34" charset="0"/>
            </a:endParaRPr>
          </a:p>
          <a:p>
            <a:pPr marL="742950" lvl="1"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Normal Speech and Language Development</a:t>
            </a:r>
          </a:p>
        </p:txBody>
      </p:sp>
      <p:sp>
        <p:nvSpPr>
          <p:cNvPr id="8" name="TextBox 7">
            <a:extLst>
              <a:ext uri="{FF2B5EF4-FFF2-40B4-BE49-F238E27FC236}">
                <a16:creationId xmlns:a16="http://schemas.microsoft.com/office/drawing/2014/main" id="{57DE5117-042B-C827-0E1D-6823DF9E7E0B}"/>
              </a:ext>
            </a:extLst>
          </p:cNvPr>
          <p:cNvSpPr txBox="1"/>
          <p:nvPr/>
        </p:nvSpPr>
        <p:spPr>
          <a:xfrm>
            <a:off x="4425145" y="1742428"/>
            <a:ext cx="3218411"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9" name="TextBox 8">
            <a:extLst>
              <a:ext uri="{FF2B5EF4-FFF2-40B4-BE49-F238E27FC236}">
                <a16:creationId xmlns:a16="http://schemas.microsoft.com/office/drawing/2014/main" id="{7076E078-CFBE-BDF1-07C8-CD6E0EA8D134}"/>
              </a:ext>
            </a:extLst>
          </p:cNvPr>
          <p:cNvSpPr txBox="1"/>
          <p:nvPr/>
        </p:nvSpPr>
        <p:spPr>
          <a:xfrm>
            <a:off x="7937765" y="1742428"/>
            <a:ext cx="3151993" cy="3262432"/>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Asynchronous classes</a:t>
            </a:r>
            <a:r>
              <a:rPr lang="en-TH" sz="1600" dirty="0">
                <a:latin typeface="Arial" panose="020B0604020202020204" pitchFamily="34" charset="0"/>
                <a:cs typeface="Arial" panose="020B0604020202020204" pitchFamily="34" charset="0"/>
              </a:rPr>
              <a:t> – no set </a:t>
            </a:r>
            <a:r>
              <a:rPr lang="en-TH" sz="1600">
                <a:latin typeface="Arial" panose="020B0604020202020204" pitchFamily="34" charset="0"/>
                <a:cs typeface="Arial" panose="020B0604020202020204" pitchFamily="34" charset="0"/>
              </a:rPr>
              <a:t>meeting times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Assigned faculty </a:t>
            </a:r>
            <a:r>
              <a:rPr lang="en-TH" sz="1600" dirty="0">
                <a:latin typeface="Arial" panose="020B0604020202020204" pitchFamily="34" charset="0"/>
                <a:cs typeface="Arial" panose="020B0604020202020204" pitchFamily="34" charset="0"/>
              </a:rPr>
              <a:t>&amp; open </a:t>
            </a:r>
            <a:r>
              <a:rPr lang="en-TH" sz="1600">
                <a:latin typeface="Arial" panose="020B0604020202020204" pitchFamily="34" charset="0"/>
                <a:cs typeface="Arial" panose="020B0604020202020204" pitchFamily="34" charset="0"/>
              </a:rPr>
              <a:t>office hours</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a:latin typeface="Arial" panose="020B0604020202020204" pitchFamily="34" charset="0"/>
                <a:cs typeface="Arial" panose="020B0604020202020204" pitchFamily="34" charset="0"/>
              </a:rPr>
              <a:t>Affordable</a:t>
            </a:r>
            <a:r>
              <a:rPr lang="en-TH" sz="1600">
                <a:latin typeface="Arial" panose="020B0604020202020204" pitchFamily="34" charset="0"/>
                <a:cs typeface="Arial" panose="020B0604020202020204" pitchFamily="34" charset="0"/>
              </a:rPr>
              <a:t> Cost</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dirty="0">
                <a:latin typeface="Arial" panose="020B0604020202020204" pitchFamily="34" charset="0"/>
                <a:cs typeface="Arial" panose="020B0604020202020204" pitchFamily="34" charset="0"/>
              </a:rPr>
              <a:t>Bachelor’s degree </a:t>
            </a:r>
            <a:r>
              <a:rPr lang="en-TH" sz="1600">
                <a:latin typeface="Arial" panose="020B0604020202020204" pitchFamily="34" charset="0"/>
                <a:cs typeface="Arial" panose="020B0604020202020204" pitchFamily="34" charset="0"/>
              </a:rPr>
              <a:t>required </a:t>
            </a:r>
            <a:endParaRPr lang="en-TH" sz="1600" dirty="0">
              <a:latin typeface="Arial" panose="020B0604020202020204" pitchFamily="34" charset="0"/>
              <a:cs typeface="Arial" panose="020B0604020202020204" pitchFamily="34" charset="0"/>
            </a:endParaRPr>
          </a:p>
          <a:p>
            <a:pPr marL="285750" indent="-285750">
              <a:spcBef>
                <a:spcPts val="900"/>
              </a:spcBef>
              <a:buFont typeface="Arial" panose="020B0604020202020204" pitchFamily="34" charset="0"/>
              <a:buChar char="•"/>
            </a:pPr>
            <a:r>
              <a:rPr lang="en-TH" sz="1600" b="1" dirty="0">
                <a:latin typeface="Arial" panose="020B0604020202020204" pitchFamily="34" charset="0"/>
                <a:cs typeface="Arial" panose="020B0604020202020204" pitchFamily="34" charset="0"/>
              </a:rPr>
              <a:t>Complete no-cost application on USAHS website </a:t>
            </a:r>
            <a:r>
              <a:rPr lang="en-TH" sz="1600" dirty="0">
                <a:latin typeface="Arial" panose="020B0604020202020204" pitchFamily="34" charset="0"/>
                <a:cs typeface="Arial" panose="020B0604020202020204" pitchFamily="34" charset="0"/>
              </a:rPr>
              <a:t>&amp; meet with an Enrollment Advisor to determine plan</a:t>
            </a:r>
          </a:p>
        </p:txBody>
      </p:sp>
      <p:sp>
        <p:nvSpPr>
          <p:cNvPr id="10" name="Title 1">
            <a:extLst>
              <a:ext uri="{FF2B5EF4-FFF2-40B4-BE49-F238E27FC236}">
                <a16:creationId xmlns:a16="http://schemas.microsoft.com/office/drawing/2014/main" id="{C2B99951-3376-4A59-1BFE-540F15EEA2C6}"/>
              </a:ext>
            </a:extLst>
          </p:cNvPr>
          <p:cNvSpPr txBox="1">
            <a:spLocks/>
          </p:cNvSpPr>
          <p:nvPr/>
        </p:nvSpPr>
        <p:spPr>
          <a:xfrm>
            <a:off x="597050" y="341304"/>
            <a:ext cx="7412038" cy="6858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rgbClr val="016981"/>
                </a:solidFill>
                <a:latin typeface="Arial" panose="020B0604020202020204" pitchFamily="34" charset="0"/>
                <a:ea typeface="+mj-ea"/>
                <a:cs typeface="Arial" panose="020B0604020202020204" pitchFamily="34" charset="0"/>
              </a:defRPr>
            </a:lvl1pPr>
          </a:lstStyle>
          <a:p>
            <a:r>
              <a:rPr lang="en-US" sz="3600"/>
              <a:t>Three Column Content</a:t>
            </a:r>
            <a:endParaRPr lang="en-TH" sz="3600" dirty="0"/>
          </a:p>
        </p:txBody>
      </p:sp>
    </p:spTree>
    <p:extLst>
      <p:ext uri="{BB962C8B-B14F-4D97-AF65-F5344CB8AC3E}">
        <p14:creationId xmlns:p14="http://schemas.microsoft.com/office/powerpoint/2010/main" val="136578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EBD3A-F069-2AC6-CCDE-52959EF3683F}"/>
            </a:ext>
          </a:extLst>
        </p:cNvPr>
        <p:cNvGrpSpPr/>
        <p:nvPr/>
      </p:nvGrpSpPr>
      <p:grpSpPr>
        <a:xfrm>
          <a:off x="0" y="0"/>
          <a:ext cx="0" cy="0"/>
          <a:chOff x="0" y="0"/>
          <a:chExt cx="0" cy="0"/>
        </a:xfrm>
      </p:grpSpPr>
      <p:pic>
        <p:nvPicPr>
          <p:cNvPr id="3" name="Picture 2" descr="A group of medical professionals looking at a ball&#10;&#10;AI-generated content may be incorrect.">
            <a:extLst>
              <a:ext uri="{FF2B5EF4-FFF2-40B4-BE49-F238E27FC236}">
                <a16:creationId xmlns:a16="http://schemas.microsoft.com/office/drawing/2014/main" id="{795C4F12-FB3F-0449-EB1A-343300C1003D}"/>
              </a:ext>
            </a:extLst>
          </p:cNvPr>
          <p:cNvPicPr>
            <a:picLocks noChangeAspect="1"/>
          </p:cNvPicPr>
          <p:nvPr/>
        </p:nvPicPr>
        <p:blipFill>
          <a:blip r:embed="rId2"/>
          <a:srcRect l="27469" t="4440" r="5144" b="12196"/>
          <a:stretch>
            <a:fillRect/>
          </a:stretch>
        </p:blipFill>
        <p:spPr>
          <a:xfrm>
            <a:off x="0" y="0"/>
            <a:ext cx="8318499" cy="6858000"/>
          </a:xfrm>
          <a:prstGeom prst="rect">
            <a:avLst/>
          </a:prstGeom>
        </p:spPr>
      </p:pic>
      <p:sp>
        <p:nvSpPr>
          <p:cNvPr id="4" name="TextBox 3">
            <a:extLst>
              <a:ext uri="{FF2B5EF4-FFF2-40B4-BE49-F238E27FC236}">
                <a16:creationId xmlns:a16="http://schemas.microsoft.com/office/drawing/2014/main" id="{A6A51DD0-27A4-E5DA-1E21-C243A19C2D2E}"/>
              </a:ext>
            </a:extLst>
          </p:cNvPr>
          <p:cNvSpPr txBox="1"/>
          <p:nvPr/>
        </p:nvSpPr>
        <p:spPr>
          <a:xfrm>
            <a:off x="8521699" y="1891139"/>
            <a:ext cx="3410419" cy="4154984"/>
          </a:xfrm>
          <a:prstGeom prst="rect">
            <a:avLst/>
          </a:prstGeom>
          <a:noFill/>
        </p:spPr>
        <p:txBody>
          <a:bodyPr wrap="square" rtlCol="0">
            <a:spAutoFit/>
          </a:bodyPr>
          <a:lstStyle/>
          <a:p>
            <a:r>
              <a:rPr lang="en-US" sz="2200" b="1" dirty="0">
                <a:solidFill>
                  <a:srgbClr val="135163"/>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rgbClr val="1351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70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269DB-0168-6186-1664-B1A6317E8C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27EC72C-4E14-35FC-739F-DC3A195D8C51}"/>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2" name="Picture 1" descr="A group of medical professionals looking at a ball&#10;&#10;AI-generated content may be incorrect.">
            <a:extLst>
              <a:ext uri="{FF2B5EF4-FFF2-40B4-BE49-F238E27FC236}">
                <a16:creationId xmlns:a16="http://schemas.microsoft.com/office/drawing/2014/main" id="{A6B5FF97-7BE2-FBAD-3B56-BFDB1C9A4D78}"/>
              </a:ext>
            </a:extLst>
          </p:cNvPr>
          <p:cNvPicPr>
            <a:picLocks noChangeAspect="1"/>
          </p:cNvPicPr>
          <p:nvPr/>
        </p:nvPicPr>
        <p:blipFill>
          <a:blip r:embed="rId2"/>
          <a:srcRect l="27469" t="4440" r="5144" b="12196"/>
          <a:stretch>
            <a:fillRect/>
          </a:stretch>
        </p:blipFill>
        <p:spPr>
          <a:xfrm>
            <a:off x="3873501" y="0"/>
            <a:ext cx="8318499" cy="6858000"/>
          </a:xfrm>
          <a:prstGeom prst="rect">
            <a:avLst/>
          </a:prstGeom>
        </p:spPr>
      </p:pic>
      <p:sp>
        <p:nvSpPr>
          <p:cNvPr id="3" name="Rectangle 2">
            <a:extLst>
              <a:ext uri="{FF2B5EF4-FFF2-40B4-BE49-F238E27FC236}">
                <a16:creationId xmlns:a16="http://schemas.microsoft.com/office/drawing/2014/main" id="{34E93B4F-6704-B502-491D-6BA462192F10}"/>
              </a:ext>
            </a:extLst>
          </p:cNvPr>
          <p:cNvSpPr/>
          <p:nvPr/>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5" name="TextBox 4">
            <a:extLst>
              <a:ext uri="{FF2B5EF4-FFF2-40B4-BE49-F238E27FC236}">
                <a16:creationId xmlns:a16="http://schemas.microsoft.com/office/drawing/2014/main" id="{311436F8-0D59-6B33-6E20-6A6436C49776}"/>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7" name="Picture 6" descr="A close-up of a sign&#10;&#10;AI-generated content may be incorrect.">
            <a:extLst>
              <a:ext uri="{FF2B5EF4-FFF2-40B4-BE49-F238E27FC236}">
                <a16:creationId xmlns:a16="http://schemas.microsoft.com/office/drawing/2014/main" id="{1472FDBD-5C69-CD11-5AF5-9028D62D286A}"/>
              </a:ext>
            </a:extLst>
          </p:cNvPr>
          <p:cNvPicPr>
            <a:picLocks noChangeAspect="1"/>
          </p:cNvPicPr>
          <p:nvPr/>
        </p:nvPicPr>
        <p:blipFill>
          <a:blip r:embed="rId3"/>
          <a:stretch>
            <a:fillRect/>
          </a:stretch>
        </p:blipFill>
        <p:spPr>
          <a:xfrm>
            <a:off x="331633" y="311643"/>
            <a:ext cx="2274618" cy="700377"/>
          </a:xfrm>
          <a:prstGeom prst="rect">
            <a:avLst/>
          </a:prstGeom>
        </p:spPr>
      </p:pic>
      <p:sp>
        <p:nvSpPr>
          <p:cNvPr id="6" name="TextBox 5">
            <a:extLst>
              <a:ext uri="{FF2B5EF4-FFF2-40B4-BE49-F238E27FC236}">
                <a16:creationId xmlns:a16="http://schemas.microsoft.com/office/drawing/2014/main" id="{731A2C2C-25CB-E77D-25E7-F5B92612D577}"/>
              </a:ext>
            </a:extLst>
          </p:cNvPr>
          <p:cNvSpPr txBox="1"/>
          <p:nvPr/>
        </p:nvSpPr>
        <p:spPr>
          <a:xfrm>
            <a:off x="551543" y="420914"/>
            <a:ext cx="3875314" cy="369332"/>
          </a:xfrm>
          <a:prstGeom prst="rect">
            <a:avLst/>
          </a:prstGeom>
          <a:noFill/>
        </p:spPr>
        <p:txBody>
          <a:bodyPr wrap="square" rtlCol="0">
            <a:spAutoFit/>
          </a:bodyPr>
          <a:lstStyle/>
          <a:p>
            <a:pPr lvl="0"/>
            <a:r>
              <a:rPr lang="en-US" dirty="0"/>
              <a:t>Image-forward layout</a:t>
            </a:r>
            <a:endParaRPr lang="en-NZ" dirty="0"/>
          </a:p>
        </p:txBody>
      </p:sp>
      <p:pic>
        <p:nvPicPr>
          <p:cNvPr id="8" name="Picture 7" descr="A group of medical professionals looking at a ball&#10;&#10;AI-generated content may be incorrect.">
            <a:extLst>
              <a:ext uri="{FF2B5EF4-FFF2-40B4-BE49-F238E27FC236}">
                <a16:creationId xmlns:a16="http://schemas.microsoft.com/office/drawing/2014/main" id="{7F0200A1-C953-DF19-03D4-946368BF270C}"/>
              </a:ext>
            </a:extLst>
          </p:cNvPr>
          <p:cNvPicPr>
            <a:picLocks noChangeAspect="1"/>
          </p:cNvPicPr>
          <p:nvPr/>
        </p:nvPicPr>
        <p:blipFill>
          <a:blip r:embed="rId2"/>
          <a:srcRect l="27469" t="4440" r="5144" b="12196"/>
          <a:stretch>
            <a:fillRect/>
          </a:stretch>
        </p:blipFill>
        <p:spPr>
          <a:xfrm>
            <a:off x="3873501" y="0"/>
            <a:ext cx="8318499" cy="6858000"/>
          </a:xfrm>
          <a:prstGeom prst="rect">
            <a:avLst/>
          </a:prstGeom>
        </p:spPr>
      </p:pic>
      <p:sp>
        <p:nvSpPr>
          <p:cNvPr id="9" name="Rectangle 8">
            <a:extLst>
              <a:ext uri="{FF2B5EF4-FFF2-40B4-BE49-F238E27FC236}">
                <a16:creationId xmlns:a16="http://schemas.microsoft.com/office/drawing/2014/main" id="{9560A9BA-72B5-7A94-C729-2B1E03152C0D}"/>
              </a:ext>
            </a:extLst>
          </p:cNvPr>
          <p:cNvSpPr/>
          <p:nvPr/>
        </p:nvSpPr>
        <p:spPr>
          <a:xfrm>
            <a:off x="0" y="0"/>
            <a:ext cx="3873501" cy="6858000"/>
          </a:xfrm>
          <a:prstGeom prst="rect">
            <a:avLst/>
          </a:prstGeom>
          <a:solidFill>
            <a:srgbClr val="1351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TextBox 9">
            <a:extLst>
              <a:ext uri="{FF2B5EF4-FFF2-40B4-BE49-F238E27FC236}">
                <a16:creationId xmlns:a16="http://schemas.microsoft.com/office/drawing/2014/main" id="{EFD5531E-AA04-9020-3689-D183FA86EE61}"/>
              </a:ext>
            </a:extLst>
          </p:cNvPr>
          <p:cNvSpPr txBox="1"/>
          <p:nvPr/>
        </p:nvSpPr>
        <p:spPr>
          <a:xfrm>
            <a:off x="231540" y="1746631"/>
            <a:ext cx="3410419" cy="4154984"/>
          </a:xfrm>
          <a:prstGeom prst="rect">
            <a:avLst/>
          </a:prstGeom>
          <a:noFill/>
        </p:spPr>
        <p:txBody>
          <a:bodyPr wrap="square" rtlCol="0">
            <a:spAutoFit/>
          </a:bodyPr>
          <a:lstStyle/>
          <a:p>
            <a:r>
              <a:rPr lang="en-US" sz="2200" b="1" dirty="0">
                <a:solidFill>
                  <a:schemeClr val="bg1"/>
                </a:solidFill>
                <a:latin typeface="Arial" panose="020B0604020202020204" pitchFamily="34" charset="0"/>
                <a:cs typeface="Arial" panose="020B0604020202020204" pitchFamily="34" charset="0"/>
              </a:rPr>
              <a:t>This is an "image-forward” layout. A design approach that prioritizes high-quality, full-bleed (edge-to-edge) visuals over text. The goal is to make the imagery the focal point, engaging the audience visually while using minimal text to convey the message.</a:t>
            </a:r>
            <a:endParaRPr lang="en-TH" sz="2200" b="1" dirty="0">
              <a:solidFill>
                <a:schemeClr val="bg1"/>
              </a:solidFill>
              <a:latin typeface="Arial" panose="020B0604020202020204" pitchFamily="34" charset="0"/>
              <a:cs typeface="Arial" panose="020B0604020202020204" pitchFamily="34" charset="0"/>
            </a:endParaRPr>
          </a:p>
        </p:txBody>
      </p:sp>
      <p:pic>
        <p:nvPicPr>
          <p:cNvPr id="11" name="Picture 10" descr="A close-up of a sign&#10;&#10;AI-generated content may be incorrect.">
            <a:extLst>
              <a:ext uri="{FF2B5EF4-FFF2-40B4-BE49-F238E27FC236}">
                <a16:creationId xmlns:a16="http://schemas.microsoft.com/office/drawing/2014/main" id="{7687CE73-1BDB-4992-1AE6-F7489F73C8F0}"/>
              </a:ext>
            </a:extLst>
          </p:cNvPr>
          <p:cNvPicPr>
            <a:picLocks noChangeAspect="1"/>
          </p:cNvPicPr>
          <p:nvPr/>
        </p:nvPicPr>
        <p:blipFill>
          <a:blip r:embed="rId3"/>
          <a:stretch>
            <a:fillRect/>
          </a:stretch>
        </p:blipFill>
        <p:spPr>
          <a:xfrm>
            <a:off x="331633" y="311643"/>
            <a:ext cx="2274618" cy="700377"/>
          </a:xfrm>
          <a:prstGeom prst="rect">
            <a:avLst/>
          </a:prstGeom>
        </p:spPr>
      </p:pic>
    </p:spTree>
    <p:extLst>
      <p:ext uri="{BB962C8B-B14F-4D97-AF65-F5344CB8AC3E}">
        <p14:creationId xmlns:p14="http://schemas.microsoft.com/office/powerpoint/2010/main" val="19390126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A7377A471A77C49BC1ABE501EB13E0E" ma:contentTypeVersion="16" ma:contentTypeDescription="Create a new document." ma:contentTypeScope="" ma:versionID="d65069760357df11bebff058bdbb25ba">
  <xsd:schema xmlns:xsd="http://www.w3.org/2001/XMLSchema" xmlns:xs="http://www.w3.org/2001/XMLSchema" xmlns:p="http://schemas.microsoft.com/office/2006/metadata/properties" xmlns:ns2="cd6f550e-17f2-4e4b-b59f-6a977e1a1ae4" xmlns:ns3="f4cd7c84-d870-4e13-baa0-beef2ec12b3e" targetNamespace="http://schemas.microsoft.com/office/2006/metadata/properties" ma:root="true" ma:fieldsID="e6ccd8595d18ed6c9c7a5ddc3797b6a2" ns2:_="" ns3:_="">
    <xsd:import namespace="cd6f550e-17f2-4e4b-b59f-6a977e1a1ae4"/>
    <xsd:import namespace="f4cd7c84-d870-4e13-baa0-beef2ec12b3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6f550e-17f2-4e4b-b59f-6a977e1a1a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c7c436-d205-407d-a271-1bd9c07a0ef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cd7c84-d870-4e13-baa0-beef2ec12b3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9fa7835-4127-447c-8779-23cfd1000e22}" ma:internalName="TaxCatchAll" ma:showField="CatchAllData" ma:web="f4cd7c84-d870-4e13-baa0-beef2ec12b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4cd7c84-d870-4e13-baa0-beef2ec12b3e" xsi:nil="true"/>
    <lcf76f155ced4ddcb4097134ff3c332f xmlns="cd6f550e-17f2-4e4b-b59f-6a977e1a1a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234E82-BA6B-4D58-B4EE-FD73432DF4D4}">
  <ds:schemaRefs>
    <ds:schemaRef ds:uri="http://schemas.microsoft.com/sharepoint/v3/contenttype/forms"/>
  </ds:schemaRefs>
</ds:datastoreItem>
</file>

<file path=customXml/itemProps2.xml><?xml version="1.0" encoding="utf-8"?>
<ds:datastoreItem xmlns:ds="http://schemas.openxmlformats.org/officeDocument/2006/customXml" ds:itemID="{B87B5D33-3B5A-4EBB-9E59-BB1D7D5BCA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6f550e-17f2-4e4b-b59f-6a977e1a1ae4"/>
    <ds:schemaRef ds:uri="f4cd7c84-d870-4e13-baa0-beef2ec12b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001BF3-E8F3-4752-BC09-B55F11398825}">
  <ds:schemaRefs>
    <ds:schemaRef ds:uri="http://schemas.microsoft.com/office/2006/metadata/properties"/>
    <ds:schemaRef ds:uri="http://schemas.microsoft.com/office/infopath/2007/PartnerControls"/>
    <ds:schemaRef ds:uri="f4cd7c84-d870-4e13-baa0-beef2ec12b3e"/>
    <ds:schemaRef ds:uri="cd6f550e-17f2-4e4b-b59f-6a977e1a1ae4"/>
  </ds:schemaRefs>
</ds:datastoreItem>
</file>

<file path=docProps/app.xml><?xml version="1.0" encoding="utf-8"?>
<Properties xmlns="http://schemas.openxmlformats.org/officeDocument/2006/extended-properties" xmlns:vt="http://schemas.openxmlformats.org/officeDocument/2006/docPropsVTypes">
  <TotalTime>22876</TotalTime>
  <Words>637</Words>
  <Application>Microsoft Macintosh PowerPoint</Application>
  <PresentationFormat>Widescreen</PresentationFormat>
  <Paragraphs>94</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Arial</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 Glass</dc:creator>
  <cp:lastModifiedBy>Kyle Glass</cp:lastModifiedBy>
  <cp:revision>55</cp:revision>
  <dcterms:created xsi:type="dcterms:W3CDTF">2026-03-25T13:01:16Z</dcterms:created>
  <dcterms:modified xsi:type="dcterms:W3CDTF">2026-08-21T13:41:46Z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0x0101006A7377A471A77C49BC1ABE501EB13E0E</vt:lpwstr>
  </property>
  <property fmtid="{D5CDD505-2E9C-101B-9397-08002B2CF9AE}" pid="3" name="MediaServiceImageTags">
    <vt:lpwstr/>
  </property>
</Properties>
</file>